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18"/>
  </p:notesMasterIdLst>
  <p:handoutMasterIdLst>
    <p:handoutMasterId r:id="rId19"/>
  </p:handoutMasterIdLst>
  <p:sldIdLst>
    <p:sldId id="277" r:id="rId2"/>
    <p:sldId id="257" r:id="rId3"/>
    <p:sldId id="273" r:id="rId4"/>
    <p:sldId id="259" r:id="rId5"/>
    <p:sldId id="263" r:id="rId6"/>
    <p:sldId id="258" r:id="rId7"/>
    <p:sldId id="264" r:id="rId8"/>
    <p:sldId id="267" r:id="rId9"/>
    <p:sldId id="268" r:id="rId10"/>
    <p:sldId id="269" r:id="rId11"/>
    <p:sldId id="270" r:id="rId12"/>
    <p:sldId id="271" r:id="rId13"/>
    <p:sldId id="272" r:id="rId14"/>
    <p:sldId id="278" r:id="rId15"/>
    <p:sldId id="265" r:id="rId16"/>
    <p:sldId id="274" r:id="rId1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orient="horz" pos="5616" userDrawn="1">
          <p15:clr>
            <a:srgbClr val="A4A3A4"/>
          </p15:clr>
        </p15:guide>
        <p15:guide id="3" orient="horz" pos="624" userDrawn="1">
          <p15:clr>
            <a:srgbClr val="A4A3A4"/>
          </p15:clr>
        </p15:guide>
        <p15:guide id="4" orient="horz" pos="4437" userDrawn="1">
          <p15:clr>
            <a:srgbClr val="A4A3A4"/>
          </p15:clr>
        </p15:guide>
        <p15:guide id="5" orient="horz" pos="4923" userDrawn="1">
          <p15:clr>
            <a:srgbClr val="A4A3A4"/>
          </p15:clr>
        </p15:guide>
        <p15:guide id="6" pos="2160" userDrawn="1">
          <p15:clr>
            <a:srgbClr val="A4A3A4"/>
          </p15:clr>
        </p15:guide>
        <p15:guide id="7" pos="215" userDrawn="1">
          <p15:clr>
            <a:srgbClr val="A4A3A4"/>
          </p15:clr>
        </p15:guide>
        <p15:guide id="8" pos="4105" userDrawn="1">
          <p15:clr>
            <a:srgbClr val="A4A3A4"/>
          </p15:clr>
        </p15:guide>
        <p15:guide id="9" pos="459" userDrawn="1">
          <p15:clr>
            <a:srgbClr val="A4A3A4"/>
          </p15:clr>
        </p15:guide>
        <p15:guide id="10" pos="1620" userDrawn="1">
          <p15:clr>
            <a:srgbClr val="A4A3A4"/>
          </p15:clr>
        </p15:guide>
        <p15:guide id="11" pos="172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p:cViewPr varScale="1">
        <p:scale>
          <a:sx n="54" d="100"/>
          <a:sy n="54" d="100"/>
        </p:scale>
        <p:origin x="2587" y="67"/>
      </p:cViewPr>
      <p:guideLst>
        <p:guide orient="horz" pos="3120"/>
        <p:guide orient="horz" pos="5616"/>
        <p:guide orient="horz" pos="624"/>
        <p:guide orient="horz" pos="4437"/>
        <p:guide orient="horz" pos="4923"/>
        <p:guide pos="2160"/>
        <p:guide pos="215"/>
        <p:guide pos="4105"/>
        <p:guide pos="459"/>
        <p:guide pos="1620"/>
        <p:guide pos="1728"/>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custT="1"/>
      <dgm:spPr/>
      <dgm:t>
        <a:bodyPr/>
        <a:lstStyle/>
        <a:p>
          <a:pPr marR="0" rtl="0" eaLnBrk="1" fontAlgn="base" latinLnBrk="0" hangingPunct="1">
            <a:buClrTx/>
            <a:buSzTx/>
            <a:buFontTx/>
            <a:tabLst/>
          </a:pPr>
          <a:r>
            <a:rPr kumimoji="0" lang="en-US" sz="1400" b="0" i="0" u="none" strike="noStrike" cap="none" normalizeH="0" baseline="0" dirty="0">
              <a:ln/>
              <a:effectLst/>
              <a:latin typeface="+mn-lt"/>
            </a:rPr>
            <a:t>Market entry strategies</a:t>
          </a:r>
          <a:endParaRPr lang="en-US" sz="1400" dirty="0">
            <a:latin typeface="+mn-lt"/>
          </a:endParaRP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custT="1"/>
      <dgm:spPr/>
      <dgm:t>
        <a:bodyPr/>
        <a:lstStyle/>
        <a:p>
          <a:pPr marR="0" rtl="0" eaLnBrk="1" fontAlgn="base" latinLnBrk="0" hangingPunct="1">
            <a:buClrTx/>
            <a:buSzTx/>
            <a:buFontTx/>
            <a:tabLst/>
          </a:pPr>
          <a:r>
            <a:rPr kumimoji="0" lang="en-US" sz="1400" b="0" i="0" u="none" strike="noStrike" cap="none" normalizeH="0" baseline="0" dirty="0">
              <a:ln/>
              <a:effectLst/>
              <a:latin typeface="+mn-lt"/>
            </a:rPr>
            <a:t>Product and brand launch</a:t>
          </a: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72E6E978-ACDC-4EB6-A64E-0818A3CE1713}">
      <dgm:prSet custT="1"/>
      <dgm:spPr/>
      <dgm:t>
        <a:bodyPr/>
        <a:lstStyle/>
        <a:p>
          <a:pPr marR="0" rtl="0" eaLnBrk="1" fontAlgn="base" latinLnBrk="0" hangingPunct="1">
            <a:buClrTx/>
            <a:buSzTx/>
            <a:buFontTx/>
            <a:tabLst/>
          </a:pPr>
          <a:r>
            <a:rPr kumimoji="0" lang="en-US" sz="1400" b="0" i="0" u="none" strike="noStrike" cap="none" normalizeH="0" baseline="0" dirty="0">
              <a:ln/>
              <a:effectLst/>
              <a:latin typeface="+mn-lt"/>
            </a:rPr>
            <a:t>Competitive intelligence data</a:t>
          </a:r>
        </a:p>
      </dgm:t>
      <dgm:extLst>
        <a:ext uri="{E40237B7-FDA0-4F09-8148-C483321AD2D9}">
          <dgm14:cNvPr xmlns:dgm14="http://schemas.microsoft.com/office/drawing/2010/diagram" id="0" name="" title="Task 3- competitive intelligence data"/>
        </a:ext>
      </dgm:extLst>
    </dgm:pt>
    <dgm:pt modelId="{6798258A-CE66-400B-BAA5-62EB85BD6B99}" type="parTrans" cxnId="{8F9C65CA-CD63-4E75-812F-0489056A9E13}">
      <dgm:prSet/>
      <dgm:spPr/>
      <dgm:t>
        <a:bodyPr/>
        <a:lstStyle/>
        <a:p>
          <a:endParaRPr lang="en-US">
            <a:latin typeface="+mn-lt"/>
          </a:endParaRPr>
        </a:p>
      </dgm:t>
    </dgm:pt>
    <dgm:pt modelId="{DBF0854F-D6D6-4677-842A-EC4FFEC6BDED}" type="sibTrans" cxnId="{8F9C65CA-CD63-4E75-812F-0489056A9E13}">
      <dgm:prSet/>
      <dgm:spPr/>
      <dgm:t>
        <a:bodyPr/>
        <a:lstStyle/>
        <a:p>
          <a:endParaRPr lang="en-US">
            <a:latin typeface="+mn-lt"/>
          </a:endParaRPr>
        </a:p>
      </dgm:t>
    </dgm:pt>
    <dgm:pt modelId="{3F365547-0919-4C94-A54E-69A7DF73309A}">
      <dgm:prSet custT="1"/>
      <dgm:spPr/>
      <dgm:t>
        <a:bodyPr/>
        <a:lstStyle/>
        <a:p>
          <a:pPr marR="0" rtl="0" eaLnBrk="1" fontAlgn="base" latinLnBrk="0" hangingPunct="1">
            <a:buClrTx/>
            <a:buSzTx/>
            <a:buFontTx/>
            <a:tabLst/>
          </a:pPr>
          <a:r>
            <a:rPr kumimoji="0" lang="en-US" sz="1400" b="0" i="0" u="none" strike="noStrike" cap="none" normalizeH="0" baseline="0" dirty="0">
              <a:ln/>
              <a:effectLst/>
              <a:latin typeface="+mn-lt"/>
            </a:rPr>
            <a:t>Market analysis, </a:t>
          </a:r>
        </a:p>
        <a:p>
          <a:pPr marR="0" rtl="0" eaLnBrk="1" fontAlgn="base" latinLnBrk="0" hangingPunct="1">
            <a:buClrTx/>
            <a:buSzTx/>
            <a:buFontTx/>
            <a:tabLst/>
          </a:pPr>
          <a:r>
            <a:rPr kumimoji="0" lang="en-US" sz="1400" b="0" i="0" u="none" strike="noStrike" cap="none" normalizeH="0" baseline="0" dirty="0">
              <a:ln/>
              <a:effectLst/>
              <a:latin typeface="+mn-lt"/>
            </a:rPr>
            <a:t>review and monitoring</a:t>
          </a:r>
        </a:p>
      </dgm:t>
      <dgm:extLst>
        <a:ext uri="{E40237B7-FDA0-4F09-8148-C483321AD2D9}">
          <dgm14:cNvPr xmlns:dgm14="http://schemas.microsoft.com/office/drawing/2010/diagram" id="0" name="" title="Task 4- market analysis, review and monitoring"/>
        </a:ext>
      </dgm:extLst>
    </dgm:pt>
    <dgm:pt modelId="{36F3B829-1134-43FE-9040-CCCFCF9016EB}" type="parTrans" cxnId="{0FBA7D36-4A19-459D-8DE1-94836224200A}">
      <dgm:prSet/>
      <dgm:spPr/>
      <dgm:t>
        <a:bodyPr/>
        <a:lstStyle/>
        <a:p>
          <a:endParaRPr lang="en-US">
            <a:latin typeface="+mn-lt"/>
          </a:endParaRPr>
        </a:p>
      </dgm:t>
    </dgm:pt>
    <dgm:pt modelId="{A8D71198-7393-4BB2-A6DF-A980A7496AE3}" type="sibTrans" cxnId="{0FBA7D36-4A19-459D-8DE1-94836224200A}">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4"/>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4"/>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5E21A6BE-D36A-4A69-937B-6913B5BC53D3}" type="pres">
      <dgm:prSet presAssocID="{72E6E978-ACDC-4EB6-A64E-0818A3CE1713}" presName="circ3" presStyleLbl="vennNode1" presStyleIdx="2" presStyleCnt="4"/>
      <dgm:spPr/>
    </dgm:pt>
    <dgm:pt modelId="{FFE0333B-729E-42FE-A7C0-800B2F2696E1}" type="pres">
      <dgm:prSet presAssocID="{72E6E978-ACDC-4EB6-A64E-0818A3CE1713}" presName="circ3Tx" presStyleLbl="revTx" presStyleIdx="0" presStyleCnt="0">
        <dgm:presLayoutVars>
          <dgm:chMax val="0"/>
          <dgm:chPref val="0"/>
          <dgm:bulletEnabled val="1"/>
        </dgm:presLayoutVars>
      </dgm:prSet>
      <dgm:spPr/>
    </dgm:pt>
    <dgm:pt modelId="{2099A668-C280-49D5-BCD8-5B0BBA1B23FB}" type="pres">
      <dgm:prSet presAssocID="{3F365547-0919-4C94-A54E-69A7DF73309A}" presName="circ4" presStyleLbl="vennNode1" presStyleIdx="3" presStyleCnt="4"/>
      <dgm:spPr/>
    </dgm:pt>
    <dgm:pt modelId="{53047548-4711-4986-80C0-2FC135E160F7}" type="pres">
      <dgm:prSet presAssocID="{3F365547-0919-4C94-A54E-69A7DF73309A}" presName="circ4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0FBA7D36-4A19-459D-8DE1-94836224200A}" srcId="{94425BE1-5216-4905-BFA8-3A50E745A0F1}" destId="{3F365547-0919-4C94-A54E-69A7DF73309A}" srcOrd="3" destOrd="0" parTransId="{36F3B829-1134-43FE-9040-CCCFCF9016EB}" sibTransId="{A8D71198-7393-4BB2-A6DF-A980A7496AE3}"/>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2F090972-8063-4E53-A916-FC2B26CF354B}" type="presOf" srcId="{72E6E978-ACDC-4EB6-A64E-0818A3CE1713}" destId="{5E21A6BE-D36A-4A69-937B-6913B5BC53D3}" srcOrd="0"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469C8F9E-7D17-4437-84D3-65A893372C79}" type="presOf" srcId="{3F365547-0919-4C94-A54E-69A7DF73309A}" destId="{2099A668-C280-49D5-BCD8-5B0BBA1B23FB}" srcOrd="0" destOrd="0" presId="urn:microsoft.com/office/officeart/2005/8/layout/venn1"/>
    <dgm:cxn modelId="{8F9C65CA-CD63-4E75-812F-0489056A9E13}" srcId="{94425BE1-5216-4905-BFA8-3A50E745A0F1}" destId="{72E6E978-ACDC-4EB6-A64E-0818A3CE1713}" srcOrd="2" destOrd="0" parTransId="{6798258A-CE66-400B-BAA5-62EB85BD6B99}" sibTransId="{DBF0854F-D6D6-4677-842A-EC4FFEC6BDED}"/>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C5F5C0DB-4986-45C7-A2F8-52FE2FE834DC}" type="presOf" srcId="{3F365547-0919-4C94-A54E-69A7DF73309A}" destId="{53047548-4711-4986-80C0-2FC135E160F7}" srcOrd="1" destOrd="0" presId="urn:microsoft.com/office/officeart/2005/8/layout/venn1"/>
    <dgm:cxn modelId="{F30C69FE-682A-4ED9-AAE3-0F06475C3E24}" type="presOf" srcId="{72E6E978-ACDC-4EB6-A64E-0818A3CE1713}" destId="{FFE0333B-729E-42FE-A7C0-800B2F2696E1}"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DB1B82FF-8059-4C0D-80E5-A20CACD5402D}" type="presParOf" srcId="{2EC7B525-8CD9-45FA-8836-339D46FDD2A6}" destId="{5E21A6BE-D36A-4A69-937B-6913B5BC53D3}" srcOrd="4" destOrd="0" presId="urn:microsoft.com/office/officeart/2005/8/layout/venn1"/>
    <dgm:cxn modelId="{5FC35545-8434-4FD3-9230-99247D61FE0D}" type="presParOf" srcId="{2EC7B525-8CD9-45FA-8836-339D46FDD2A6}" destId="{FFE0333B-729E-42FE-A7C0-800B2F2696E1}" srcOrd="5" destOrd="0" presId="urn:microsoft.com/office/officeart/2005/8/layout/venn1"/>
    <dgm:cxn modelId="{A125D005-F47D-46D5-8DFF-02D229FD40F4}" type="presParOf" srcId="{2EC7B525-8CD9-45FA-8836-339D46FDD2A6}" destId="{2099A668-C280-49D5-BCD8-5B0BBA1B23FB}" srcOrd="6" destOrd="0" presId="urn:microsoft.com/office/officeart/2005/8/layout/venn1"/>
    <dgm:cxn modelId="{B4E53818-A673-4BF7-B29B-86DE62A5433E}" type="presParOf" srcId="{2EC7B525-8CD9-45FA-8836-339D46FDD2A6}" destId="{53047548-4711-4986-80C0-2FC135E160F7}"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153922" y="29923"/>
          <a:ext cx="1556015" cy="1556015"/>
        </a:xfrm>
        <a:prstGeom prst="ellipse">
          <a:avLst/>
        </a:prstGeom>
        <a:gradFill rotWithShape="0">
          <a:gsLst>
            <a:gs pos="0">
              <a:schemeClr val="accent2">
                <a:alpha val="50000"/>
                <a:hueOff val="0"/>
                <a:satOff val="0"/>
                <a:lumOff val="0"/>
                <a:alphaOff val="0"/>
                <a:tint val="94000"/>
                <a:satMod val="105000"/>
                <a:lumMod val="102000"/>
              </a:schemeClr>
            </a:gs>
            <a:gs pos="100000">
              <a:schemeClr val="accent2">
                <a:alpha val="5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pPr>
          <a:r>
            <a:rPr kumimoji="0" lang="en-US" sz="1400" b="0" i="0" u="none" strike="noStrike" kern="1200" cap="none" normalizeH="0" baseline="0" dirty="0">
              <a:ln/>
              <a:effectLst/>
              <a:latin typeface="+mn-lt"/>
            </a:rPr>
            <a:t>Market entry strategies</a:t>
          </a:r>
          <a:endParaRPr lang="en-US" sz="1400" kern="1200" dirty="0">
            <a:latin typeface="+mn-lt"/>
          </a:endParaRPr>
        </a:p>
      </dsp:txBody>
      <dsp:txXfrm>
        <a:off x="1333463" y="239386"/>
        <a:ext cx="1196934" cy="493735"/>
      </dsp:txXfrm>
    </dsp:sp>
    <dsp:sp modelId="{27C9E895-11CE-41C6-ACB6-0B7DF2E7BF75}">
      <dsp:nvSpPr>
        <dsp:cNvPr id="0" name=""/>
        <dsp:cNvSpPr/>
      </dsp:nvSpPr>
      <dsp:spPr>
        <a:xfrm>
          <a:off x="1842160" y="718160"/>
          <a:ext cx="1556015" cy="1556015"/>
        </a:xfrm>
        <a:prstGeom prst="ellipse">
          <a:avLst/>
        </a:prstGeom>
        <a:gradFill rotWithShape="0">
          <a:gsLst>
            <a:gs pos="0">
              <a:schemeClr val="accent3">
                <a:alpha val="50000"/>
                <a:hueOff val="0"/>
                <a:satOff val="0"/>
                <a:lumOff val="0"/>
                <a:alphaOff val="0"/>
                <a:tint val="94000"/>
                <a:satMod val="105000"/>
                <a:lumMod val="102000"/>
              </a:schemeClr>
            </a:gs>
            <a:gs pos="100000">
              <a:schemeClr val="accent3">
                <a:alpha val="5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pPr>
          <a:r>
            <a:rPr kumimoji="0" lang="en-US" sz="1400" b="0" i="0" u="none" strike="noStrike" kern="1200" cap="none" normalizeH="0" baseline="0" dirty="0">
              <a:ln/>
              <a:effectLst/>
              <a:latin typeface="+mn-lt"/>
            </a:rPr>
            <a:t>Product and brand launch</a:t>
          </a:r>
        </a:p>
      </dsp:txBody>
      <dsp:txXfrm>
        <a:off x="2680014" y="897701"/>
        <a:ext cx="598467" cy="1196934"/>
      </dsp:txXfrm>
    </dsp:sp>
    <dsp:sp modelId="{5E21A6BE-D36A-4A69-937B-6913B5BC53D3}">
      <dsp:nvSpPr>
        <dsp:cNvPr id="0" name=""/>
        <dsp:cNvSpPr/>
      </dsp:nvSpPr>
      <dsp:spPr>
        <a:xfrm>
          <a:off x="1153922" y="1406398"/>
          <a:ext cx="1556015" cy="1556015"/>
        </a:xfrm>
        <a:prstGeom prst="ellipse">
          <a:avLst/>
        </a:prstGeom>
        <a:gradFill rotWithShape="0">
          <a:gsLst>
            <a:gs pos="0">
              <a:schemeClr val="accent4">
                <a:alpha val="50000"/>
                <a:hueOff val="0"/>
                <a:satOff val="0"/>
                <a:lumOff val="0"/>
                <a:alphaOff val="0"/>
                <a:tint val="94000"/>
                <a:satMod val="105000"/>
                <a:lumMod val="102000"/>
              </a:schemeClr>
            </a:gs>
            <a:gs pos="100000">
              <a:schemeClr val="accent4">
                <a:alpha val="5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pPr>
          <a:r>
            <a:rPr kumimoji="0" lang="en-US" sz="1400" b="0" i="0" u="none" strike="noStrike" kern="1200" cap="none" normalizeH="0" baseline="0" dirty="0">
              <a:ln/>
              <a:effectLst/>
              <a:latin typeface="+mn-lt"/>
            </a:rPr>
            <a:t>Competitive intelligence data</a:t>
          </a:r>
        </a:p>
      </dsp:txBody>
      <dsp:txXfrm>
        <a:off x="1333463" y="2259214"/>
        <a:ext cx="1196934" cy="493735"/>
      </dsp:txXfrm>
    </dsp:sp>
    <dsp:sp modelId="{2099A668-C280-49D5-BCD8-5B0BBA1B23FB}">
      <dsp:nvSpPr>
        <dsp:cNvPr id="0" name=""/>
        <dsp:cNvSpPr/>
      </dsp:nvSpPr>
      <dsp:spPr>
        <a:xfrm>
          <a:off x="465685" y="718160"/>
          <a:ext cx="1556015" cy="1556015"/>
        </a:xfrm>
        <a:prstGeom prst="ellipse">
          <a:avLst/>
        </a:prstGeom>
        <a:gradFill rotWithShape="0">
          <a:gsLst>
            <a:gs pos="0">
              <a:schemeClr val="accent5">
                <a:alpha val="50000"/>
                <a:hueOff val="0"/>
                <a:satOff val="0"/>
                <a:lumOff val="0"/>
                <a:alphaOff val="0"/>
                <a:tint val="94000"/>
                <a:satMod val="105000"/>
                <a:lumMod val="102000"/>
              </a:schemeClr>
            </a:gs>
            <a:gs pos="100000">
              <a:schemeClr val="accent5">
                <a:alpha val="5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pPr>
          <a:r>
            <a:rPr kumimoji="0" lang="en-US" sz="1400" b="0" i="0" u="none" strike="noStrike" kern="1200" cap="none" normalizeH="0" baseline="0" dirty="0">
              <a:ln/>
              <a:effectLst/>
              <a:latin typeface="+mn-lt"/>
            </a:rPr>
            <a:t>Market analysis, </a:t>
          </a:r>
        </a:p>
        <a:p>
          <a:pPr marL="0" marR="0" lvl="0" indent="0" algn="ctr" defTabSz="622300" rtl="0" eaLnBrk="1" fontAlgn="base" latinLnBrk="0" hangingPunct="1">
            <a:lnSpc>
              <a:spcPct val="90000"/>
            </a:lnSpc>
            <a:spcBef>
              <a:spcPct val="0"/>
            </a:spcBef>
            <a:spcAft>
              <a:spcPct val="35000"/>
            </a:spcAft>
            <a:buClrTx/>
            <a:buSzTx/>
            <a:buFontTx/>
            <a:buNone/>
            <a:tabLst/>
          </a:pPr>
          <a:r>
            <a:rPr kumimoji="0" lang="en-US" sz="1400" b="0" i="0" u="none" strike="noStrike" kern="1200" cap="none" normalizeH="0" baseline="0" dirty="0">
              <a:ln/>
              <a:effectLst/>
              <a:latin typeface="+mn-lt"/>
            </a:rPr>
            <a:t>review and monitoring</a:t>
          </a:r>
        </a:p>
      </dsp:txBody>
      <dsp:txXfrm>
        <a:off x="585378" y="897701"/>
        <a:ext cx="598467" cy="119693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1/10/2024</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1</a:t>
            </a:r>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1/10/2024</a:t>
            </a:fld>
            <a:endParaRPr dirty="0"/>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1</a:t>
            </a:r>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1550" y="685800"/>
            <a:ext cx="23749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1"/>
            <a:ext cx="1728788" cy="9906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25179" y="1621191"/>
            <a:ext cx="4945261" cy="3448756"/>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25179" y="5202944"/>
            <a:ext cx="4945261" cy="2391656"/>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4350789" y="7814737"/>
            <a:ext cx="1543050" cy="527403"/>
          </a:xfrm>
        </p:spPr>
        <p:txBody>
          <a:bodyPr/>
          <a:lstStyle/>
          <a:p>
            <a:fld id="{430523B4-57D0-441C-8B0A-87D2EDF4CB23}" type="datetime1">
              <a:rPr lang="en-US" smtClean="0"/>
              <a:t>1/10/2024</a:t>
            </a:fld>
            <a:endParaRPr lang="en-US" dirty="0"/>
          </a:p>
        </p:txBody>
      </p:sp>
      <p:sp>
        <p:nvSpPr>
          <p:cNvPr id="5" name="Footer Placeholder 4"/>
          <p:cNvSpPr>
            <a:spLocks noGrp="1"/>
          </p:cNvSpPr>
          <p:nvPr>
            <p:ph type="ftr" sz="quarter" idx="11"/>
          </p:nvPr>
        </p:nvSpPr>
        <p:spPr>
          <a:xfrm>
            <a:off x="1425178" y="7814737"/>
            <a:ext cx="2882749" cy="527403"/>
          </a:xfrm>
        </p:spPr>
        <p:txBody>
          <a:bodyPr/>
          <a:lstStyle/>
          <a:p>
            <a:r>
              <a:rPr lang="en-US"/>
              <a:t>Page no.</a:t>
            </a:r>
            <a:endParaRPr lang="en-US" dirty="0"/>
          </a:p>
        </p:txBody>
      </p:sp>
      <p:sp>
        <p:nvSpPr>
          <p:cNvPr id="6" name="Slide Number Placeholder 5"/>
          <p:cNvSpPr>
            <a:spLocks noGrp="1"/>
          </p:cNvSpPr>
          <p:nvPr>
            <p:ph type="sldNum" sz="quarter" idx="12"/>
          </p:nvPr>
        </p:nvSpPr>
        <p:spPr>
          <a:xfrm>
            <a:off x="5936703" y="7814734"/>
            <a:ext cx="433738" cy="527403"/>
          </a:xfrm>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3783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43" y="6217850"/>
            <a:ext cx="5575700" cy="1183513"/>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043" y="875949"/>
            <a:ext cx="5575700" cy="4766346"/>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642018" y="7401362"/>
            <a:ext cx="5574858" cy="985793"/>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E2B470-44F4-4DB1-95FB-9F70DCE27B21}"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6106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70" y="880533"/>
            <a:ext cx="5572100" cy="495300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642044" y="6383867"/>
            <a:ext cx="5571258" cy="19811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49741F-42C8-44FF-943D-F7F57115A675}"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607735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3494" y="880534"/>
            <a:ext cx="5232798" cy="3969953"/>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967863" y="4861360"/>
            <a:ext cx="4923168" cy="792954"/>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42043" y="6225439"/>
            <a:ext cx="5572127" cy="2151494"/>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58F7CFC-4411-4E35-B4C7-07DA14E0FDD3}"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pPr/>
              <a:t>‹#›</a:t>
            </a:fld>
            <a:endParaRPr lang="en-US" dirty="0"/>
          </a:p>
        </p:txBody>
      </p:sp>
      <p:sp>
        <p:nvSpPr>
          <p:cNvPr id="52" name="TextBox 51"/>
          <p:cNvSpPr txBox="1"/>
          <p:nvPr/>
        </p:nvSpPr>
        <p:spPr>
          <a:xfrm>
            <a:off x="522434" y="1037773"/>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53" name="TextBox 52"/>
          <p:cNvSpPr txBox="1"/>
          <p:nvPr/>
        </p:nvSpPr>
        <p:spPr>
          <a:xfrm>
            <a:off x="5863105" y="3993849"/>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Tree>
    <p:extLst>
      <p:ext uri="{BB962C8B-B14F-4D97-AF65-F5344CB8AC3E}">
        <p14:creationId xmlns:p14="http://schemas.microsoft.com/office/powerpoint/2010/main" val="1390251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42044" y="3082506"/>
            <a:ext cx="5572126" cy="362820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642018" y="6727724"/>
            <a:ext cx="5571284" cy="1647597"/>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90306F3-E604-4FE8-B49C-F00BE79C7344}"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774470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42046" y="880533"/>
            <a:ext cx="5572124" cy="27516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42043" y="3863113"/>
            <a:ext cx="1798256"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42044" y="4853713"/>
            <a:ext cx="1797324"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539557" y="3867695"/>
            <a:ext cx="1791217"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539556" y="4858295"/>
            <a:ext cx="1791719"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4416999" y="3863113"/>
            <a:ext cx="1797170"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4416999" y="4853713"/>
            <a:ext cx="1797170"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65F1168C-2A1E-4A77-8CA8-A55A928BD1F1}" type="datetime1">
              <a:rPr lang="en-US" smtClean="0"/>
              <a:t>1/10/2024</a:t>
            </a:fld>
            <a:endParaRPr lang="en-US" dirty="0"/>
          </a:p>
        </p:txBody>
      </p:sp>
      <p:sp>
        <p:nvSpPr>
          <p:cNvPr id="4" name="Footer Placeholder 3"/>
          <p:cNvSpPr>
            <a:spLocks noGrp="1"/>
          </p:cNvSpPr>
          <p:nvPr>
            <p:ph type="ftr" sz="quarter" idx="11"/>
          </p:nvPr>
        </p:nvSpPr>
        <p:spPr/>
        <p:txBody>
          <a:bodyPr/>
          <a:lstStyle/>
          <a:p>
            <a:r>
              <a:rPr lang="en-US"/>
              <a:t>Page no.</a:t>
            </a:r>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683412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42045" y="880533"/>
            <a:ext cx="5572124" cy="275166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42045" y="6362194"/>
            <a:ext cx="1797323"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42045" y="3852331"/>
            <a:ext cx="1797323"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642045" y="7194575"/>
            <a:ext cx="1797323" cy="118132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525093" y="6362194"/>
            <a:ext cx="1800225"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525093" y="3852331"/>
            <a:ext cx="1799404"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2524271" y="7194571"/>
            <a:ext cx="1800225" cy="117049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4417070" y="6362193"/>
            <a:ext cx="1794792"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4417000" y="3852331"/>
            <a:ext cx="1797170"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4416999" y="7194569"/>
            <a:ext cx="1797170" cy="117049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420568D-340A-42A2-BAFC-BF467F5C1EB9}" type="datetime1">
              <a:rPr lang="en-US" smtClean="0"/>
              <a:t>1/10/2024</a:t>
            </a:fld>
            <a:endParaRPr lang="en-US" dirty="0"/>
          </a:p>
        </p:txBody>
      </p:sp>
      <p:sp>
        <p:nvSpPr>
          <p:cNvPr id="4" name="Footer Placeholder 3"/>
          <p:cNvSpPr>
            <a:spLocks noGrp="1"/>
          </p:cNvSpPr>
          <p:nvPr>
            <p:ph type="ftr" sz="quarter" idx="11"/>
          </p:nvPr>
        </p:nvSpPr>
        <p:spPr/>
        <p:txBody>
          <a:bodyPr/>
          <a:lstStyle>
            <a:lvl1pPr>
              <a:defRPr cap="all" baseline="0"/>
            </a:lvl1pPr>
          </a:lstStyle>
          <a:p>
            <a:r>
              <a:rPr lang="en-US"/>
              <a:t>Page no.</a:t>
            </a:r>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84626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02F61F-3A50-4AB3-92A4-6A8898F5B122}"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586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86351" y="880534"/>
            <a:ext cx="1127819" cy="74845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2043" y="880534"/>
            <a:ext cx="4358582" cy="74845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91C29-5B6C-4DC7-9688-9794BC1C423B}"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2236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528CF22-E609-4068-A61E-96E3DC5FB217}"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77237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4740EF-D0DA-4F37-9D5B-A994EB3136DE}"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52583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642046" y="893415"/>
            <a:ext cx="5572124" cy="2135712"/>
          </a:xfrm>
        </p:spPr>
        <p:txBody>
          <a:bodyPr/>
          <a:lstStyle/>
          <a:p>
            <a:r>
              <a:rPr lang="en-US"/>
              <a:t>Click to edit Master title style</a:t>
            </a:r>
            <a:endParaRPr lang="en-US" dirty="0"/>
          </a:p>
        </p:txBody>
      </p:sp>
      <p:sp>
        <p:nvSpPr>
          <p:cNvPr id="48" name="Content Placeholder 2"/>
          <p:cNvSpPr>
            <a:spLocks noGrp="1"/>
          </p:cNvSpPr>
          <p:nvPr>
            <p:ph idx="1"/>
          </p:nvPr>
        </p:nvSpPr>
        <p:spPr>
          <a:xfrm>
            <a:off x="642046" y="3249259"/>
            <a:ext cx="5572124" cy="5115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4194518" y="8498067"/>
            <a:ext cx="1543050" cy="527403"/>
          </a:xfrm>
        </p:spPr>
        <p:txBody>
          <a:bodyPr/>
          <a:lstStyle/>
          <a:p>
            <a:fld id="{24FDAA25-D3B0-48E1-A418-296F92565774}" type="datetime1">
              <a:rPr lang="en-US" smtClean="0"/>
              <a:t>1/10/2024</a:t>
            </a:fld>
            <a:endParaRPr lang="en-US" dirty="0"/>
          </a:p>
        </p:txBody>
      </p:sp>
      <p:sp>
        <p:nvSpPr>
          <p:cNvPr id="50" name="Footer Placeholder 4"/>
          <p:cNvSpPr>
            <a:spLocks noGrp="1"/>
          </p:cNvSpPr>
          <p:nvPr>
            <p:ph type="ftr" sz="quarter" idx="11"/>
          </p:nvPr>
        </p:nvSpPr>
        <p:spPr>
          <a:xfrm>
            <a:off x="642044" y="8498066"/>
            <a:ext cx="3509612" cy="527403"/>
          </a:xfrm>
        </p:spPr>
        <p:txBody>
          <a:bodyPr/>
          <a:lstStyle/>
          <a:p>
            <a:r>
              <a:rPr lang="en-US"/>
              <a:t>Page no.</a:t>
            </a:r>
            <a:endParaRPr lang="en-US" dirty="0"/>
          </a:p>
        </p:txBody>
      </p:sp>
      <p:sp>
        <p:nvSpPr>
          <p:cNvPr id="51" name="Slide Number Placeholder 5"/>
          <p:cNvSpPr>
            <a:spLocks noGrp="1"/>
          </p:cNvSpPr>
          <p:nvPr>
            <p:ph type="sldNum" sz="quarter" idx="12"/>
          </p:nvPr>
        </p:nvSpPr>
        <p:spPr>
          <a:xfrm>
            <a:off x="5780431" y="8498065"/>
            <a:ext cx="433738" cy="527403"/>
          </a:xfrm>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248949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F335E5C-8310-4256-BC5B-68EE5F85F521}"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95575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509815E-F069-4CDA-B106-C4742FA80897}"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264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F9C23FF-6B95-4485-85AD-2ECEE4D76905}"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649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73CCB-2328-46FE-B669-2915D9468A8E}"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066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727959" y="990602"/>
            <a:ext cx="5787945" cy="605366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1BDC02-108A-4DDE-92A7-8A6541CA9D6F}"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80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2044" y="2049995"/>
            <a:ext cx="5572125" cy="4120620"/>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642044" y="6390745"/>
            <a:ext cx="5572125" cy="1985788"/>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FC517D-3FCF-44C5-9ECE-369F128002E5}" type="datetime1">
              <a:rPr lang="en-US" smtClean="0"/>
              <a:t>1/10/2024</a:t>
            </a:fld>
            <a:endParaRPr lang="en-US" dirty="0"/>
          </a:p>
        </p:txBody>
      </p:sp>
      <p:sp>
        <p:nvSpPr>
          <p:cNvPr id="5" name="Footer Placeholder 4"/>
          <p:cNvSpPr>
            <a:spLocks noGrp="1"/>
          </p:cNvSpPr>
          <p:nvPr>
            <p:ph type="ftr" sz="quarter" idx="11"/>
          </p:nvPr>
        </p:nvSpPr>
        <p:spPr/>
        <p:txBody>
          <a:bodyPr/>
          <a:lstStyle/>
          <a:p>
            <a:r>
              <a:rPr lang="en-US"/>
              <a:t>Page no.</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892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2044" y="3249258"/>
            <a:ext cx="2744094" cy="5115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9258"/>
            <a:ext cx="2742306" cy="5115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C8A4D9-F3FD-4A58-8FC5-A957A6EA9F7C}"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75182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2044" y="894295"/>
            <a:ext cx="5572125" cy="21348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09177" y="3249258"/>
            <a:ext cx="2576962" cy="1190095"/>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42044" y="4439353"/>
            <a:ext cx="2744095" cy="392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38994" y="3249256"/>
            <a:ext cx="2575174" cy="1190095"/>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39353"/>
            <a:ext cx="2742306" cy="392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2804FC-C881-4BBF-8108-23A0A88E94AD}" type="datetime1">
              <a:rPr lang="en-US" smtClean="0"/>
              <a:t>1/10/2024</a:t>
            </a:fld>
            <a:endParaRPr lang="en-US" dirty="0"/>
          </a:p>
        </p:txBody>
      </p:sp>
      <p:sp>
        <p:nvSpPr>
          <p:cNvPr id="8" name="Footer Placeholder 7"/>
          <p:cNvSpPr>
            <a:spLocks noGrp="1"/>
          </p:cNvSpPr>
          <p:nvPr>
            <p:ph type="ftr" sz="quarter" idx="11"/>
          </p:nvPr>
        </p:nvSpPr>
        <p:spPr/>
        <p:txBody>
          <a:bodyPr/>
          <a:lstStyle/>
          <a:p>
            <a:r>
              <a:rPr lang="en-US"/>
              <a:t>Page no.</a:t>
            </a:r>
            <a:endParaRPr lang="en-US" dirty="0"/>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52592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22131C-6E1A-43AB-AD9E-6FABAE19743A}" type="datetime1">
              <a:rPr lang="en-US" smtClean="0"/>
              <a:t>1/10/2024</a:t>
            </a:fld>
            <a:endParaRPr lang="en-US" dirty="0"/>
          </a:p>
        </p:txBody>
      </p:sp>
      <p:sp>
        <p:nvSpPr>
          <p:cNvPr id="4" name="Footer Placeholder 3"/>
          <p:cNvSpPr>
            <a:spLocks noGrp="1"/>
          </p:cNvSpPr>
          <p:nvPr>
            <p:ph type="ftr" sz="quarter" idx="11"/>
          </p:nvPr>
        </p:nvSpPr>
        <p:spPr/>
        <p:txBody>
          <a:bodyPr/>
          <a:lstStyle/>
          <a:p>
            <a:r>
              <a:rPr lang="en-US"/>
              <a:t>Page no.</a:t>
            </a:r>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431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A8E3F-E324-4D52-BEF5-708F84F76D44}" type="datetime1">
              <a:rPr lang="en-US" smtClean="0"/>
              <a:t>1/10/2024</a:t>
            </a:fld>
            <a:endParaRPr lang="en-US" dirty="0"/>
          </a:p>
        </p:txBody>
      </p:sp>
      <p:sp>
        <p:nvSpPr>
          <p:cNvPr id="3" name="Footer Placeholder 2"/>
          <p:cNvSpPr>
            <a:spLocks noGrp="1"/>
          </p:cNvSpPr>
          <p:nvPr>
            <p:ph type="ftr" sz="quarter" idx="11"/>
          </p:nvPr>
        </p:nvSpPr>
        <p:spPr/>
        <p:txBody>
          <a:bodyPr/>
          <a:lstStyle/>
          <a:p>
            <a:r>
              <a:rPr lang="en-US"/>
              <a:t>Page no.</a:t>
            </a:r>
            <a:endParaRPr lang="en-US" dirty="0"/>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9327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022" y="880535"/>
            <a:ext cx="2169021" cy="2368721"/>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00363" y="856073"/>
            <a:ext cx="3313805" cy="750899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5022" y="3249258"/>
            <a:ext cx="2169021" cy="511580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F8B2B0C-4ABC-4F38-B4FF-FDE27A23191A}"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09484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46" y="880533"/>
            <a:ext cx="2815472" cy="2368724"/>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24650" y="880533"/>
            <a:ext cx="2589520" cy="7484536"/>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642044" y="3249258"/>
            <a:ext cx="2815473" cy="511580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99C9B4C-EE75-4CBB-A57D-ED02FBF4C5A6}" type="datetime1">
              <a:rPr lang="en-US" smtClean="0"/>
              <a:t>1/10/2024</a:t>
            </a:fld>
            <a:endParaRPr lang="en-US" dirty="0"/>
          </a:p>
        </p:txBody>
      </p:sp>
      <p:sp>
        <p:nvSpPr>
          <p:cNvPr id="6" name="Footer Placeholder 5"/>
          <p:cNvSpPr>
            <a:spLocks noGrp="1"/>
          </p:cNvSpPr>
          <p:nvPr>
            <p:ph type="ftr" sz="quarter" idx="11"/>
          </p:nvPr>
        </p:nvSpPr>
        <p:spPr/>
        <p:txBody>
          <a:bodyPr/>
          <a:lstStyle/>
          <a:p>
            <a:r>
              <a:rPr lang="en-US"/>
              <a:t>Page no.</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02502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duotone>
              <a:schemeClr val="bg1">
                <a:shade val="88000"/>
                <a:hueMod val="106000"/>
                <a:satMod val="140000"/>
                <a:lumMod val="54000"/>
              </a:schemeClr>
              <a:schemeClr val="bg1">
                <a:tint val="98000"/>
                <a:hueMod val="90000"/>
                <a:satMod val="150000"/>
                <a:lumMod val="160000"/>
              </a:schemeClr>
            </a:duotone>
            <a:lum/>
          </a:blip>
          <a:srcRect/>
          <a:stretch>
            <a:fillRect l="1500" t="1000" r="1000" b="1000"/>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7">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1"/>
            <a:ext cx="6781331" cy="9906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642046" y="893415"/>
            <a:ext cx="5572124" cy="2135712"/>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642046" y="3249259"/>
            <a:ext cx="5572124" cy="51158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94518" y="8498067"/>
            <a:ext cx="1543050"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58972F35-0C22-4B15-9BFE-417F9CCA6F90}" type="datetime1">
              <a:rPr lang="en-US" smtClean="0"/>
              <a:t>1/10/2024</a:t>
            </a:fld>
            <a:endParaRPr lang="en-US" dirty="0"/>
          </a:p>
        </p:txBody>
      </p:sp>
      <p:sp>
        <p:nvSpPr>
          <p:cNvPr id="5" name="Footer Placeholder 4"/>
          <p:cNvSpPr>
            <a:spLocks noGrp="1"/>
          </p:cNvSpPr>
          <p:nvPr>
            <p:ph type="ftr" sz="quarter" idx="3"/>
          </p:nvPr>
        </p:nvSpPr>
        <p:spPr>
          <a:xfrm>
            <a:off x="642044" y="8498066"/>
            <a:ext cx="3509612" cy="527403"/>
          </a:xfrm>
          <a:prstGeom prst="rect">
            <a:avLst/>
          </a:prstGeom>
        </p:spPr>
        <p:txBody>
          <a:bodyPr vert="horz" lIns="91440" tIns="45720" rIns="91440" bIns="45720" rtlCol="0" anchor="ctr"/>
          <a:lstStyle>
            <a:lvl1pPr algn="l">
              <a:defRPr sz="788">
                <a:solidFill>
                  <a:schemeClr val="tx1">
                    <a:tint val="75000"/>
                  </a:schemeClr>
                </a:solidFill>
              </a:defRPr>
            </a:lvl1pPr>
          </a:lstStyle>
          <a:p>
            <a:r>
              <a:rPr lang="en-US"/>
              <a:t>Page no.</a:t>
            </a:r>
            <a:endParaRPr lang="en-US" dirty="0"/>
          </a:p>
        </p:txBody>
      </p:sp>
      <p:sp>
        <p:nvSpPr>
          <p:cNvPr id="6" name="Slide Number Placeholder 5"/>
          <p:cNvSpPr>
            <a:spLocks noGrp="1"/>
          </p:cNvSpPr>
          <p:nvPr>
            <p:ph type="sldNum" sz="quarter" idx="4"/>
          </p:nvPr>
        </p:nvSpPr>
        <p:spPr>
          <a:xfrm>
            <a:off x="5780431" y="8498065"/>
            <a:ext cx="433738"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20236753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45" r:id="rId19"/>
    <p:sldLayoutId id="2147483746" r:id="rId20"/>
    <p:sldLayoutId id="2147483747" r:id="rId21"/>
    <p:sldLayoutId id="2147483748" r:id="rId22"/>
    <p:sldLayoutId id="2147483749" r:id="rId23"/>
    <p:sldLayoutId id="214748378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5924986-2978-4D80-A6CB-8CA2CDFC61AD}"/>
              </a:ext>
            </a:extLst>
          </p:cNvPr>
          <p:cNvGraphicFramePr>
            <a:graphicFrameLocks noGrp="1"/>
          </p:cNvGraphicFramePr>
          <p:nvPr>
            <p:extLst>
              <p:ext uri="{D42A27DB-BD31-4B8C-83A1-F6EECF244321}">
                <p14:modId xmlns:p14="http://schemas.microsoft.com/office/powerpoint/2010/main" val="1509572583"/>
              </p:ext>
            </p:extLst>
          </p:nvPr>
        </p:nvGraphicFramePr>
        <p:xfrm>
          <a:off x="620686" y="2072680"/>
          <a:ext cx="5616625" cy="6336699"/>
        </p:xfrm>
        <a:graphic>
          <a:graphicData uri="http://schemas.openxmlformats.org/drawingml/2006/table">
            <a:tbl>
              <a:tblPr firstRow="1" bandRow="1">
                <a:tableStyleId>{9D7B26C5-4107-4FEC-AEDC-1716B250A1EF}</a:tableStyleId>
              </a:tblPr>
              <a:tblGrid>
                <a:gridCol w="1333948">
                  <a:extLst>
                    <a:ext uri="{9D8B030D-6E8A-4147-A177-3AD203B41FA5}">
                      <a16:colId xmlns:a16="http://schemas.microsoft.com/office/drawing/2014/main" val="2731197014"/>
                    </a:ext>
                  </a:extLst>
                </a:gridCol>
                <a:gridCol w="4282677">
                  <a:extLst>
                    <a:ext uri="{9D8B030D-6E8A-4147-A177-3AD203B41FA5}">
                      <a16:colId xmlns:a16="http://schemas.microsoft.com/office/drawing/2014/main" val="770748233"/>
                    </a:ext>
                  </a:extLst>
                </a:gridCol>
              </a:tblGrid>
              <a:tr h="370713">
                <a:tc>
                  <a:txBody>
                    <a:bodyPr/>
                    <a:lstStyle/>
                    <a:p>
                      <a:pPr algn="ctr"/>
                      <a:r>
                        <a:rPr lang="en-US" sz="1800" b="0" dirty="0"/>
                        <a:t>Page No.</a:t>
                      </a:r>
                      <a:endParaRPr lang="en-IN" sz="1800" b="0" dirty="0"/>
                    </a:p>
                  </a:txBody>
                  <a:tcPr/>
                </a:tc>
                <a:tc>
                  <a:txBody>
                    <a:bodyPr/>
                    <a:lstStyle/>
                    <a:p>
                      <a:r>
                        <a:rPr lang="en-US" sz="1800" b="0" dirty="0"/>
                        <a:t>Topic Title</a:t>
                      </a:r>
                      <a:endParaRPr lang="en-IN" sz="1800" b="0" dirty="0"/>
                    </a:p>
                  </a:txBody>
                  <a:tcPr/>
                </a:tc>
                <a:extLst>
                  <a:ext uri="{0D108BD9-81ED-4DB2-BD59-A6C34878D82A}">
                    <a16:rowId xmlns:a16="http://schemas.microsoft.com/office/drawing/2014/main" val="262147130"/>
                  </a:ext>
                </a:extLst>
              </a:tr>
              <a:tr h="391926">
                <a:tc>
                  <a:txBody>
                    <a:bodyPr/>
                    <a:lstStyle/>
                    <a:p>
                      <a:pPr algn="ctr"/>
                      <a:r>
                        <a:rPr lang="en-US" sz="1400" b="0" dirty="0"/>
                        <a:t>1</a:t>
                      </a:r>
                      <a:endParaRPr lang="en-IN" sz="1400" b="0" dirty="0"/>
                    </a:p>
                  </a:txBody>
                  <a:tcPr/>
                </a:tc>
                <a:tc>
                  <a:txBody>
                    <a:bodyPr/>
                    <a:lstStyle/>
                    <a:p>
                      <a:r>
                        <a:rPr lang="en-US" sz="1400" b="0" dirty="0"/>
                        <a:t>Title of the Project</a:t>
                      </a:r>
                      <a:endParaRPr lang="en-IN" sz="1400" b="0" dirty="0"/>
                    </a:p>
                  </a:txBody>
                  <a:tcPr/>
                </a:tc>
                <a:extLst>
                  <a:ext uri="{0D108BD9-81ED-4DB2-BD59-A6C34878D82A}">
                    <a16:rowId xmlns:a16="http://schemas.microsoft.com/office/drawing/2014/main" val="114519827"/>
                  </a:ext>
                </a:extLst>
              </a:tr>
              <a:tr h="309670">
                <a:tc>
                  <a:txBody>
                    <a:bodyPr/>
                    <a:lstStyle/>
                    <a:p>
                      <a:pPr algn="ctr"/>
                      <a:r>
                        <a:rPr lang="en-US" sz="1400" b="0" dirty="0"/>
                        <a:t>2</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Introduction of the Project</a:t>
                      </a:r>
                    </a:p>
                  </a:txBody>
                  <a:tcPr/>
                </a:tc>
                <a:extLst>
                  <a:ext uri="{0D108BD9-81ED-4DB2-BD59-A6C34878D82A}">
                    <a16:rowId xmlns:a16="http://schemas.microsoft.com/office/drawing/2014/main" val="3687554254"/>
                  </a:ext>
                </a:extLst>
              </a:tr>
              <a:tr h="309670">
                <a:tc>
                  <a:txBody>
                    <a:bodyPr/>
                    <a:lstStyle/>
                    <a:p>
                      <a:pPr algn="ctr"/>
                      <a:r>
                        <a:rPr lang="en-US" sz="1400" b="0" dirty="0"/>
                        <a:t>3</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Abstract of the Project</a:t>
                      </a:r>
                    </a:p>
                  </a:txBody>
                  <a:tcPr/>
                </a:tc>
                <a:extLst>
                  <a:ext uri="{0D108BD9-81ED-4DB2-BD59-A6C34878D82A}">
                    <a16:rowId xmlns:a16="http://schemas.microsoft.com/office/drawing/2014/main" val="2307457564"/>
                  </a:ext>
                </a:extLst>
              </a:tr>
              <a:tr h="309670">
                <a:tc>
                  <a:txBody>
                    <a:bodyPr/>
                    <a:lstStyle/>
                    <a:p>
                      <a:pPr algn="ctr"/>
                      <a:r>
                        <a:rPr lang="en-US" sz="1400" b="0" dirty="0"/>
                        <a:t>4</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Products and Services</a:t>
                      </a:r>
                    </a:p>
                  </a:txBody>
                  <a:tcPr/>
                </a:tc>
                <a:extLst>
                  <a:ext uri="{0D108BD9-81ED-4DB2-BD59-A6C34878D82A}">
                    <a16:rowId xmlns:a16="http://schemas.microsoft.com/office/drawing/2014/main" val="789212132"/>
                  </a:ext>
                </a:extLst>
              </a:tr>
              <a:tr h="309670">
                <a:tc>
                  <a:txBody>
                    <a:bodyPr/>
                    <a:lstStyle/>
                    <a:p>
                      <a:pPr algn="ctr"/>
                      <a:r>
                        <a:rPr lang="en-US" sz="1400" b="0" dirty="0"/>
                        <a:t>5</a:t>
                      </a:r>
                      <a:endParaRPr lang="en-IN" sz="1400" b="0" dirty="0"/>
                    </a:p>
                  </a:txBody>
                  <a:tcPr/>
                </a:tc>
                <a:tc>
                  <a:txBody>
                    <a:bodyPr/>
                    <a:lstStyle/>
                    <a:p>
                      <a:r>
                        <a:rPr lang="en-US" sz="1400" b="0" dirty="0"/>
                        <a:t>Key Benefits of Product and Services</a:t>
                      </a:r>
                      <a:endParaRPr lang="en-IN" sz="1400" b="0" dirty="0"/>
                    </a:p>
                  </a:txBody>
                  <a:tcPr/>
                </a:tc>
                <a:extLst>
                  <a:ext uri="{0D108BD9-81ED-4DB2-BD59-A6C34878D82A}">
                    <a16:rowId xmlns:a16="http://schemas.microsoft.com/office/drawing/2014/main" val="3554944813"/>
                  </a:ext>
                </a:extLst>
              </a:tr>
              <a:tr h="309670">
                <a:tc>
                  <a:txBody>
                    <a:bodyPr/>
                    <a:lstStyle/>
                    <a:p>
                      <a:pPr algn="ctr"/>
                      <a:r>
                        <a:rPr lang="en-US" sz="1400" b="0" dirty="0"/>
                        <a:t>6</a:t>
                      </a:r>
                      <a:endParaRPr lang="en-IN" sz="1400" b="0" dirty="0"/>
                    </a:p>
                  </a:txBody>
                  <a:tcPr/>
                </a:tc>
                <a:tc>
                  <a:txBody>
                    <a:bodyPr/>
                    <a:lstStyle/>
                    <a:p>
                      <a:r>
                        <a:rPr lang="en-US" sz="1400" dirty="0">
                          <a:latin typeface="Times New Roman" panose="02020603050405020304" pitchFamily="18" charset="0"/>
                          <a:cs typeface="Times New Roman" panose="02020603050405020304" pitchFamily="18" charset="0"/>
                        </a:rPr>
                        <a:t>Business Opportunities</a:t>
                      </a:r>
                      <a:endParaRPr lang="en-IN" sz="1400" b="0" dirty="0"/>
                    </a:p>
                  </a:txBody>
                  <a:tcPr/>
                </a:tc>
                <a:extLst>
                  <a:ext uri="{0D108BD9-81ED-4DB2-BD59-A6C34878D82A}">
                    <a16:rowId xmlns:a16="http://schemas.microsoft.com/office/drawing/2014/main" val="3518240780"/>
                  </a:ext>
                </a:extLst>
              </a:tr>
              <a:tr h="309670">
                <a:tc>
                  <a:txBody>
                    <a:bodyPr/>
                    <a:lstStyle/>
                    <a:p>
                      <a:pPr algn="ctr"/>
                      <a:r>
                        <a:rPr lang="en-US" sz="1400" b="0" dirty="0"/>
                        <a:t>7</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Data Flow Diagram</a:t>
                      </a:r>
                      <a:endParaRPr lang="en-IN" sz="1400" b="0" dirty="0"/>
                    </a:p>
                  </a:txBody>
                  <a:tcPr/>
                </a:tc>
                <a:extLst>
                  <a:ext uri="{0D108BD9-81ED-4DB2-BD59-A6C34878D82A}">
                    <a16:rowId xmlns:a16="http://schemas.microsoft.com/office/drawing/2014/main" val="2824850810"/>
                  </a:ext>
                </a:extLst>
              </a:tr>
              <a:tr h="309670">
                <a:tc>
                  <a:txBody>
                    <a:bodyPr/>
                    <a:lstStyle/>
                    <a:p>
                      <a:pPr algn="ctr"/>
                      <a:r>
                        <a:rPr lang="en-US" sz="1400" b="0" dirty="0"/>
                        <a:t>8</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Entity Relationship Diagram</a:t>
                      </a:r>
                    </a:p>
                  </a:txBody>
                  <a:tcPr/>
                </a:tc>
                <a:extLst>
                  <a:ext uri="{0D108BD9-81ED-4DB2-BD59-A6C34878D82A}">
                    <a16:rowId xmlns:a16="http://schemas.microsoft.com/office/drawing/2014/main" val="4006531439"/>
                  </a:ext>
                </a:extLst>
              </a:tr>
              <a:tr h="309670">
                <a:tc>
                  <a:txBody>
                    <a:bodyPr/>
                    <a:lstStyle/>
                    <a:p>
                      <a:pPr algn="ctr"/>
                      <a:r>
                        <a:rPr lang="en-US" sz="1400" b="0" dirty="0"/>
                        <a:t>9</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Home Page of the Website</a:t>
                      </a:r>
                    </a:p>
                  </a:txBody>
                  <a:tcPr/>
                </a:tc>
                <a:extLst>
                  <a:ext uri="{0D108BD9-81ED-4DB2-BD59-A6C34878D82A}">
                    <a16:rowId xmlns:a16="http://schemas.microsoft.com/office/drawing/2014/main" val="562696484"/>
                  </a:ext>
                </a:extLst>
              </a:tr>
              <a:tr h="309670">
                <a:tc>
                  <a:txBody>
                    <a:bodyPr/>
                    <a:lstStyle/>
                    <a:p>
                      <a:pPr algn="ctr"/>
                      <a:r>
                        <a:rPr lang="en-US" sz="1400" b="0" dirty="0"/>
                        <a:t>10</a:t>
                      </a:r>
                      <a:endParaRPr lang="en-IN" sz="1400" b="0" dirty="0"/>
                    </a:p>
                  </a:txBody>
                  <a:tcPr/>
                </a:tc>
                <a:tc>
                  <a:txBody>
                    <a:bodyPr/>
                    <a:lstStyle/>
                    <a:p>
                      <a:r>
                        <a:rPr lang="en-US" sz="1400" b="0" dirty="0"/>
                        <a:t>Features Product</a:t>
                      </a:r>
                      <a:endParaRPr lang="en-IN" sz="1400" b="0" dirty="0"/>
                    </a:p>
                  </a:txBody>
                  <a:tcPr/>
                </a:tc>
                <a:extLst>
                  <a:ext uri="{0D108BD9-81ED-4DB2-BD59-A6C34878D82A}">
                    <a16:rowId xmlns:a16="http://schemas.microsoft.com/office/drawing/2014/main" val="3306268378"/>
                  </a:ext>
                </a:extLst>
              </a:tr>
              <a:tr h="309670">
                <a:tc>
                  <a:txBody>
                    <a:bodyPr/>
                    <a:lstStyle/>
                    <a:p>
                      <a:pPr algn="ctr"/>
                      <a:r>
                        <a:rPr lang="en-US" sz="1400" b="0" dirty="0"/>
                        <a:t>11</a:t>
                      </a:r>
                      <a:endParaRPr lang="en-IN" sz="1400" b="0" dirty="0"/>
                    </a:p>
                  </a:txBody>
                  <a:tcPr/>
                </a:tc>
                <a:tc>
                  <a:txBody>
                    <a:bodyPr/>
                    <a:lstStyle/>
                    <a:p>
                      <a:r>
                        <a:rPr lang="en-US" sz="1400" b="0" dirty="0"/>
                        <a:t>Sale Page of the Website</a:t>
                      </a:r>
                      <a:endParaRPr lang="en-IN" sz="1400" b="0" dirty="0"/>
                    </a:p>
                  </a:txBody>
                  <a:tcPr/>
                </a:tc>
                <a:extLst>
                  <a:ext uri="{0D108BD9-81ED-4DB2-BD59-A6C34878D82A}">
                    <a16:rowId xmlns:a16="http://schemas.microsoft.com/office/drawing/2014/main" val="3737130783"/>
                  </a:ext>
                </a:extLst>
              </a:tr>
              <a:tr h="309670">
                <a:tc>
                  <a:txBody>
                    <a:bodyPr/>
                    <a:lstStyle/>
                    <a:p>
                      <a:pPr algn="ctr"/>
                      <a:r>
                        <a:rPr lang="en-US" sz="1400" b="0" dirty="0"/>
                        <a:t>12</a:t>
                      </a:r>
                      <a:endParaRPr lang="en-IN" sz="1400" b="0" dirty="0"/>
                    </a:p>
                  </a:txBody>
                  <a:tcPr/>
                </a:tc>
                <a:tc>
                  <a:txBody>
                    <a:bodyPr/>
                    <a:lstStyle/>
                    <a:p>
                      <a:r>
                        <a:rPr lang="en-US" sz="1400" b="0" dirty="0"/>
                        <a:t>Contact Page</a:t>
                      </a:r>
                      <a:endParaRPr lang="en-IN" sz="1400" b="0" dirty="0"/>
                    </a:p>
                  </a:txBody>
                  <a:tcPr/>
                </a:tc>
                <a:extLst>
                  <a:ext uri="{0D108BD9-81ED-4DB2-BD59-A6C34878D82A}">
                    <a16:rowId xmlns:a16="http://schemas.microsoft.com/office/drawing/2014/main" val="110427632"/>
                  </a:ext>
                </a:extLst>
              </a:tr>
              <a:tr h="309670">
                <a:tc>
                  <a:txBody>
                    <a:bodyPr/>
                    <a:lstStyle/>
                    <a:p>
                      <a:pPr algn="ctr"/>
                      <a:r>
                        <a:rPr lang="en-US" sz="1400" b="0" dirty="0"/>
                        <a:t>13</a:t>
                      </a:r>
                      <a:endParaRPr lang="en-IN" sz="1400" b="0" dirty="0"/>
                    </a:p>
                  </a:txBody>
                  <a:tcPr/>
                </a:tc>
                <a:tc>
                  <a:txBody>
                    <a:bodyPr/>
                    <a:lstStyle/>
                    <a:p>
                      <a:r>
                        <a:rPr lang="en-US" sz="1400" b="0" dirty="0"/>
                        <a:t>Registration and Login Page</a:t>
                      </a:r>
                      <a:endParaRPr lang="en-IN" sz="1400" b="0" dirty="0"/>
                    </a:p>
                  </a:txBody>
                  <a:tcPr/>
                </a:tc>
                <a:extLst>
                  <a:ext uri="{0D108BD9-81ED-4DB2-BD59-A6C34878D82A}">
                    <a16:rowId xmlns:a16="http://schemas.microsoft.com/office/drawing/2014/main" val="1553208030"/>
                  </a:ext>
                </a:extLst>
              </a:tr>
              <a:tr h="309670">
                <a:tc>
                  <a:txBody>
                    <a:bodyPr/>
                    <a:lstStyle/>
                    <a:p>
                      <a:pPr algn="ctr"/>
                      <a:r>
                        <a:rPr lang="en-US" sz="1400" b="0" dirty="0"/>
                        <a:t>14</a:t>
                      </a:r>
                      <a:endParaRPr lang="en-IN" sz="1400" b="0" dirty="0"/>
                    </a:p>
                  </a:txBody>
                  <a:tcPr/>
                </a:tc>
                <a:tc>
                  <a:txBody>
                    <a:bodyPr/>
                    <a:lstStyle/>
                    <a:p>
                      <a:r>
                        <a:rPr lang="en-IN" sz="1400" b="0" dirty="0"/>
                        <a:t>Checkout Page</a:t>
                      </a:r>
                    </a:p>
                  </a:txBody>
                  <a:tcPr/>
                </a:tc>
                <a:extLst>
                  <a:ext uri="{0D108BD9-81ED-4DB2-BD59-A6C34878D82A}">
                    <a16:rowId xmlns:a16="http://schemas.microsoft.com/office/drawing/2014/main" val="3958555619"/>
                  </a:ext>
                </a:extLst>
              </a:tr>
              <a:tr h="309670">
                <a:tc>
                  <a:txBody>
                    <a:bodyPr/>
                    <a:lstStyle/>
                    <a:p>
                      <a:pPr algn="ctr"/>
                      <a:r>
                        <a:rPr lang="en-US" sz="1400" b="0" dirty="0"/>
                        <a:t>15-27</a:t>
                      </a:r>
                      <a:endParaRPr lang="en-IN" sz="1400" b="0" dirty="0"/>
                    </a:p>
                  </a:txBody>
                  <a:tcPr/>
                </a:tc>
                <a:tc>
                  <a:txBody>
                    <a:bodyPr/>
                    <a:lstStyle/>
                    <a:p>
                      <a:r>
                        <a:rPr lang="en-IN" sz="1400" b="0" dirty="0"/>
                        <a:t>Html and </a:t>
                      </a:r>
                      <a:r>
                        <a:rPr lang="en-IN" sz="1400" b="0" dirty="0" err="1"/>
                        <a:t>Css</a:t>
                      </a:r>
                      <a:r>
                        <a:rPr lang="en-IN" sz="1400" b="0" dirty="0"/>
                        <a:t> Code</a:t>
                      </a:r>
                    </a:p>
                  </a:txBody>
                  <a:tcPr/>
                </a:tc>
                <a:extLst>
                  <a:ext uri="{0D108BD9-81ED-4DB2-BD59-A6C34878D82A}">
                    <a16:rowId xmlns:a16="http://schemas.microsoft.com/office/drawing/2014/main" val="1079158261"/>
                  </a:ext>
                </a:extLst>
              </a:tr>
              <a:tr h="309670">
                <a:tc>
                  <a:txBody>
                    <a:bodyPr/>
                    <a:lstStyle/>
                    <a:p>
                      <a:pPr algn="ctr"/>
                      <a:r>
                        <a:rPr lang="en-US" sz="1400" b="0" dirty="0"/>
                        <a:t>28</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dirty="0"/>
                        <a:t>Future Scope and Conclusion</a:t>
                      </a:r>
                      <a:endParaRPr lang="en-IN" sz="1400" b="0" dirty="0"/>
                    </a:p>
                  </a:txBody>
                  <a:tcPr/>
                </a:tc>
                <a:extLst>
                  <a:ext uri="{0D108BD9-81ED-4DB2-BD59-A6C34878D82A}">
                    <a16:rowId xmlns:a16="http://schemas.microsoft.com/office/drawing/2014/main" val="1251101529"/>
                  </a:ext>
                </a:extLst>
              </a:tr>
              <a:tr h="309670">
                <a:tc>
                  <a:txBody>
                    <a:bodyPr/>
                    <a:lstStyle/>
                    <a:p>
                      <a:pPr algn="ctr"/>
                      <a:r>
                        <a:rPr lang="en-US" sz="1400" b="0" dirty="0"/>
                        <a:t>29</a:t>
                      </a: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References  and Bibliography</a:t>
                      </a:r>
                      <a:endParaRPr lang="en-IN" sz="1400" b="0" dirty="0"/>
                    </a:p>
                  </a:txBody>
                  <a:tcPr/>
                </a:tc>
                <a:extLst>
                  <a:ext uri="{0D108BD9-81ED-4DB2-BD59-A6C34878D82A}">
                    <a16:rowId xmlns:a16="http://schemas.microsoft.com/office/drawing/2014/main" val="3587484317"/>
                  </a:ext>
                </a:extLst>
              </a:tr>
              <a:tr h="309670">
                <a:tc>
                  <a:txBody>
                    <a:bodyPr/>
                    <a:lstStyle/>
                    <a:p>
                      <a:pPr algn="ctr"/>
                      <a:endParaRPr lang="en-IN" sz="1400" b="0" dirty="0"/>
                    </a:p>
                  </a:txBody>
                  <a:tcPr/>
                </a:tc>
                <a:tc>
                  <a:txBody>
                    <a:bodyPr/>
                    <a:lstStyle/>
                    <a:p>
                      <a:endParaRPr lang="en-IN" sz="1400" b="0" dirty="0"/>
                    </a:p>
                  </a:txBody>
                  <a:tcPr/>
                </a:tc>
                <a:extLst>
                  <a:ext uri="{0D108BD9-81ED-4DB2-BD59-A6C34878D82A}">
                    <a16:rowId xmlns:a16="http://schemas.microsoft.com/office/drawing/2014/main" val="3506093810"/>
                  </a:ext>
                </a:extLst>
              </a:tr>
              <a:tr h="309670">
                <a:tc>
                  <a:txBody>
                    <a:bodyPr/>
                    <a:lstStyle/>
                    <a:p>
                      <a:pPr algn="ctr"/>
                      <a:endParaRPr lang="en-IN" sz="1400" b="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IN" sz="1400" b="0" dirty="0"/>
                    </a:p>
                  </a:txBody>
                  <a:tcPr/>
                </a:tc>
                <a:extLst>
                  <a:ext uri="{0D108BD9-81ED-4DB2-BD59-A6C34878D82A}">
                    <a16:rowId xmlns:a16="http://schemas.microsoft.com/office/drawing/2014/main" val="2830520056"/>
                  </a:ext>
                </a:extLst>
              </a:tr>
            </a:tbl>
          </a:graphicData>
        </a:graphic>
      </p:graphicFrame>
      <p:sp>
        <p:nvSpPr>
          <p:cNvPr id="3" name="Title 1">
            <a:extLst>
              <a:ext uri="{FF2B5EF4-FFF2-40B4-BE49-F238E27FC236}">
                <a16:creationId xmlns:a16="http://schemas.microsoft.com/office/drawing/2014/main" id="{9EF4BB93-2D5D-486D-80C8-2FE6B8B81BA3}"/>
              </a:ext>
            </a:extLst>
          </p:cNvPr>
          <p:cNvSpPr>
            <a:spLocks noGrp="1"/>
          </p:cNvSpPr>
          <p:nvPr>
            <p:ph type="title"/>
          </p:nvPr>
        </p:nvSpPr>
        <p:spPr>
          <a:xfrm>
            <a:off x="1009905" y="776536"/>
            <a:ext cx="4838188" cy="864096"/>
          </a:xfrm>
        </p:spPr>
        <p:txBody>
          <a:bodyPr>
            <a:normAutofit/>
          </a:bodyPr>
          <a:lstStyle/>
          <a:p>
            <a:pPr algn="ctr"/>
            <a:r>
              <a:rPr lang="en-US" sz="3600" dirty="0">
                <a:latin typeface="Times New Roman" panose="02020603050405020304" pitchFamily="18" charset="0"/>
                <a:cs typeface="Times New Roman" panose="02020603050405020304" pitchFamily="18" charset="0"/>
              </a:rPr>
              <a:t>index</a:t>
            </a:r>
          </a:p>
        </p:txBody>
      </p:sp>
    </p:spTree>
    <p:extLst>
      <p:ext uri="{BB962C8B-B14F-4D97-AF65-F5344CB8AC3E}">
        <p14:creationId xmlns:p14="http://schemas.microsoft.com/office/powerpoint/2010/main" val="283694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B4FF-29EB-4212-BBC5-8D49DDCF2B5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AB150FA-9ECC-4166-8420-4DE621BF9D39}"/>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t="11631" r="3890"/>
          <a:stretch/>
        </p:blipFill>
        <p:spPr>
          <a:xfrm>
            <a:off x="0" y="5253348"/>
            <a:ext cx="6853677" cy="4232921"/>
          </a:xfrm>
        </p:spPr>
      </p:pic>
      <p:pic>
        <p:nvPicPr>
          <p:cNvPr id="9" name="Picture 8">
            <a:extLst>
              <a:ext uri="{FF2B5EF4-FFF2-40B4-BE49-F238E27FC236}">
                <a16:creationId xmlns:a16="http://schemas.microsoft.com/office/drawing/2014/main" id="{E827AD75-8E35-43B5-A74C-3DA2F42A8BDF}"/>
              </a:ext>
            </a:extLst>
          </p:cNvPr>
          <p:cNvPicPr>
            <a:picLocks noChangeAspect="1"/>
          </p:cNvPicPr>
          <p:nvPr/>
        </p:nvPicPr>
        <p:blipFill rotWithShape="1">
          <a:blip r:embed="rId3">
            <a:extLst>
              <a:ext uri="{28A0092B-C50C-407E-A947-70E740481C1C}">
                <a14:useLocalDpi xmlns:a14="http://schemas.microsoft.com/office/drawing/2010/main" val="0"/>
              </a:ext>
            </a:extLst>
          </a:blip>
          <a:srcRect r="3863"/>
          <a:stretch/>
        </p:blipFill>
        <p:spPr>
          <a:xfrm>
            <a:off x="2161" y="452267"/>
            <a:ext cx="6853677" cy="4232921"/>
          </a:xfrm>
          <a:prstGeom prst="rect">
            <a:avLst/>
          </a:prstGeom>
        </p:spPr>
      </p:pic>
      <p:sp>
        <p:nvSpPr>
          <p:cNvPr id="12" name="Flowchart: Connector 11">
            <a:extLst>
              <a:ext uri="{FF2B5EF4-FFF2-40B4-BE49-F238E27FC236}">
                <a16:creationId xmlns:a16="http://schemas.microsoft.com/office/drawing/2014/main" id="{9C10D492-D6FB-4964-B61F-C1F033FFC1BE}"/>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10</a:t>
            </a:r>
          </a:p>
        </p:txBody>
      </p:sp>
    </p:spTree>
    <p:extLst>
      <p:ext uri="{BB962C8B-B14F-4D97-AF65-F5344CB8AC3E}">
        <p14:creationId xmlns:p14="http://schemas.microsoft.com/office/powerpoint/2010/main" val="277825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86A5-D997-4604-901E-B5ABDABE3E3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3236BAEA-6FAE-4F4F-8F2E-4870D05C2181}"/>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2655" r="4091"/>
          <a:stretch/>
        </p:blipFill>
        <p:spPr>
          <a:xfrm>
            <a:off x="5386" y="384371"/>
            <a:ext cx="6858000" cy="4443956"/>
          </a:xfrm>
        </p:spPr>
      </p:pic>
      <p:pic>
        <p:nvPicPr>
          <p:cNvPr id="9" name="Picture 8">
            <a:extLst>
              <a:ext uri="{FF2B5EF4-FFF2-40B4-BE49-F238E27FC236}">
                <a16:creationId xmlns:a16="http://schemas.microsoft.com/office/drawing/2014/main" id="{1DBF754C-EA4D-49C6-9F18-7F1C289ED7CA}"/>
              </a:ext>
            </a:extLst>
          </p:cNvPr>
          <p:cNvPicPr>
            <a:picLocks noChangeAspect="1"/>
          </p:cNvPicPr>
          <p:nvPr/>
        </p:nvPicPr>
        <p:blipFill rotWithShape="1">
          <a:blip r:embed="rId3">
            <a:extLst>
              <a:ext uri="{28A0092B-C50C-407E-A947-70E740481C1C}">
                <a14:useLocalDpi xmlns:a14="http://schemas.microsoft.com/office/drawing/2010/main" val="0"/>
              </a:ext>
            </a:extLst>
          </a:blip>
          <a:srcRect l="1701" t="11476" r="3800"/>
          <a:stretch/>
        </p:blipFill>
        <p:spPr>
          <a:xfrm>
            <a:off x="-5386" y="5601072"/>
            <a:ext cx="6852614" cy="3920557"/>
          </a:xfrm>
          <a:prstGeom prst="rect">
            <a:avLst/>
          </a:prstGeom>
        </p:spPr>
      </p:pic>
      <p:sp>
        <p:nvSpPr>
          <p:cNvPr id="11" name="Flowchart: Connector 10">
            <a:extLst>
              <a:ext uri="{FF2B5EF4-FFF2-40B4-BE49-F238E27FC236}">
                <a16:creationId xmlns:a16="http://schemas.microsoft.com/office/drawing/2014/main" id="{5DF2681D-C588-488E-BE6C-D2080445EC04}"/>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11</a:t>
            </a:r>
          </a:p>
        </p:txBody>
      </p:sp>
    </p:spTree>
    <p:extLst>
      <p:ext uri="{BB962C8B-B14F-4D97-AF65-F5344CB8AC3E}">
        <p14:creationId xmlns:p14="http://schemas.microsoft.com/office/powerpoint/2010/main" val="20622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2E70-1A37-4B66-9CAF-290D80C5463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72AB85-C98E-4E54-9503-06743337EE51}"/>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0" y="560512"/>
            <a:ext cx="6864506" cy="4032448"/>
          </a:xfrm>
        </p:spPr>
      </p:pic>
      <p:pic>
        <p:nvPicPr>
          <p:cNvPr id="7" name="Picture 6">
            <a:extLst>
              <a:ext uri="{FF2B5EF4-FFF2-40B4-BE49-F238E27FC236}">
                <a16:creationId xmlns:a16="http://schemas.microsoft.com/office/drawing/2014/main" id="{330CD859-47AD-4102-B0AF-6E6B80288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 y="5313040"/>
            <a:ext cx="6858000" cy="4032448"/>
          </a:xfrm>
          <a:prstGeom prst="rect">
            <a:avLst/>
          </a:prstGeom>
        </p:spPr>
      </p:pic>
      <p:sp>
        <p:nvSpPr>
          <p:cNvPr id="11" name="Flowchart: Connector 10">
            <a:extLst>
              <a:ext uri="{FF2B5EF4-FFF2-40B4-BE49-F238E27FC236}">
                <a16:creationId xmlns:a16="http://schemas.microsoft.com/office/drawing/2014/main" id="{1A100E6A-28DE-4633-9115-35EB2A6D9A3C}"/>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12</a:t>
            </a:r>
          </a:p>
        </p:txBody>
      </p:sp>
    </p:spTree>
    <p:extLst>
      <p:ext uri="{BB962C8B-B14F-4D97-AF65-F5344CB8AC3E}">
        <p14:creationId xmlns:p14="http://schemas.microsoft.com/office/powerpoint/2010/main" val="27744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EAB416-97AC-4FC1-8B31-D5C7C1220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064"/>
            <a:ext cx="6858000" cy="3944888"/>
          </a:xfrm>
          <a:prstGeom prst="rect">
            <a:avLst/>
          </a:prstGeom>
        </p:spPr>
      </p:pic>
      <p:pic>
        <p:nvPicPr>
          <p:cNvPr id="7" name="Picture 6">
            <a:extLst>
              <a:ext uri="{FF2B5EF4-FFF2-40B4-BE49-F238E27FC236}">
                <a16:creationId xmlns:a16="http://schemas.microsoft.com/office/drawing/2014/main" id="{0C89440A-EA77-4A30-9959-D2A7725B6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85048"/>
            <a:ext cx="6858000" cy="3944888"/>
          </a:xfrm>
          <a:prstGeom prst="rect">
            <a:avLst/>
          </a:prstGeom>
        </p:spPr>
      </p:pic>
      <p:sp>
        <p:nvSpPr>
          <p:cNvPr id="10" name="Flowchart: Connector 9">
            <a:extLst>
              <a:ext uri="{FF2B5EF4-FFF2-40B4-BE49-F238E27FC236}">
                <a16:creationId xmlns:a16="http://schemas.microsoft.com/office/drawing/2014/main" id="{F2FF13F3-44A7-47E5-80E7-94107552BDEC}"/>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13</a:t>
            </a:r>
          </a:p>
        </p:txBody>
      </p:sp>
    </p:spTree>
    <p:extLst>
      <p:ext uri="{BB962C8B-B14F-4D97-AF65-F5344CB8AC3E}">
        <p14:creationId xmlns:p14="http://schemas.microsoft.com/office/powerpoint/2010/main" val="12990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4808C5-D3CD-4FAA-81E2-D5A3F4368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57056"/>
            <a:ext cx="6858000" cy="3800872"/>
          </a:xfrm>
          <a:prstGeom prst="rect">
            <a:avLst/>
          </a:prstGeom>
        </p:spPr>
      </p:pic>
      <p:pic>
        <p:nvPicPr>
          <p:cNvPr id="5" name="Picture 4">
            <a:extLst>
              <a:ext uri="{FF2B5EF4-FFF2-40B4-BE49-F238E27FC236}">
                <a16:creationId xmlns:a16="http://schemas.microsoft.com/office/drawing/2014/main" id="{41DA7AD4-4C19-484A-87FC-49C4FF7D1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 y="648072"/>
            <a:ext cx="6858000" cy="3800872"/>
          </a:xfrm>
          <a:prstGeom prst="rect">
            <a:avLst/>
          </a:prstGeom>
        </p:spPr>
      </p:pic>
      <p:sp>
        <p:nvSpPr>
          <p:cNvPr id="14" name="Flowchart: Connector 13">
            <a:extLst>
              <a:ext uri="{FF2B5EF4-FFF2-40B4-BE49-F238E27FC236}">
                <a16:creationId xmlns:a16="http://schemas.microsoft.com/office/drawing/2014/main" id="{54175B6E-2BC4-4F02-933C-B5549CCEFA19}"/>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14</a:t>
            </a:r>
          </a:p>
        </p:txBody>
      </p:sp>
    </p:spTree>
    <p:extLst>
      <p:ext uri="{BB962C8B-B14F-4D97-AF65-F5344CB8AC3E}">
        <p14:creationId xmlns:p14="http://schemas.microsoft.com/office/powerpoint/2010/main" val="22775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39" y="992560"/>
            <a:ext cx="6633321" cy="936104"/>
          </a:xfrm>
        </p:spPr>
        <p:txBody>
          <a:bodyPr>
            <a:noAutofit/>
          </a:bodyPr>
          <a:lstStyle/>
          <a:p>
            <a:pPr algn="ctr"/>
            <a:r>
              <a:rPr lang="en-US" sz="3600" dirty="0">
                <a:latin typeface="Times New Roman" panose="02020603050405020304" pitchFamily="18" charset="0"/>
                <a:cs typeface="Times New Roman" panose="02020603050405020304" pitchFamily="18" charset="0"/>
              </a:rPr>
              <a:t>Future Scope &amp; Conclusion</a:t>
            </a:r>
          </a:p>
        </p:txBody>
      </p:sp>
      <p:sp>
        <p:nvSpPr>
          <p:cNvPr id="3" name="Content Placeholder 2"/>
          <p:cNvSpPr>
            <a:spLocks noGrp="1"/>
          </p:cNvSpPr>
          <p:nvPr>
            <p:ph idx="13"/>
          </p:nvPr>
        </p:nvSpPr>
        <p:spPr>
          <a:xfrm>
            <a:off x="404664" y="3008784"/>
            <a:ext cx="5787945" cy="2358051"/>
          </a:xfrm>
        </p:spPr>
        <p:txBody>
          <a:bodyPr>
            <a:noAutofit/>
          </a:bodyPr>
          <a:lstStyle/>
          <a:p>
            <a:r>
              <a:rPr lang="en-US" sz="1600" b="1" dirty="0">
                <a:latin typeface="Bookman Old Style" panose="02050604050505020204" pitchFamily="18" charset="0"/>
              </a:rPr>
              <a:t>Augmented Reality and Virtual Reality</a:t>
            </a:r>
            <a:r>
              <a:rPr lang="en-US" sz="1600" dirty="0">
                <a:latin typeface="Bookman Old Style" panose="02050604050505020204" pitchFamily="18" charset="0"/>
              </a:rPr>
              <a:t>: This might involve virtual  try-on for clothing or accessories, 360° product view, or virtual showrooms.</a:t>
            </a:r>
          </a:p>
          <a:p>
            <a:r>
              <a:rPr lang="en-US" sz="1600" dirty="0">
                <a:latin typeface="Bookman Old Style" panose="02050604050505020204" pitchFamily="18" charset="0"/>
              </a:rPr>
              <a:t>Online shopping is the best way to purchase any item but be careful because there may be some fake products on different sites.</a:t>
            </a:r>
          </a:p>
          <a:p>
            <a:r>
              <a:rPr lang="en-US" sz="1600" dirty="0">
                <a:latin typeface="Bookman Old Style" panose="02050604050505020204" pitchFamily="18" charset="0"/>
              </a:rPr>
              <a:t>Only purchase those items which can be recognized easily that item is fake or not.</a:t>
            </a:r>
          </a:p>
          <a:p>
            <a:r>
              <a:rPr lang="en-US" sz="1600" dirty="0">
                <a:latin typeface="Bookman Old Style" panose="02050604050505020204" pitchFamily="18" charset="0"/>
              </a:rPr>
              <a:t>But not worry, on my site you will get all items genuine and trusty, just check once here before buy anywhere.</a:t>
            </a:r>
          </a:p>
        </p:txBody>
      </p:sp>
      <p:sp>
        <p:nvSpPr>
          <p:cNvPr id="10" name="Flowchart: Connector 9">
            <a:extLst>
              <a:ext uri="{FF2B5EF4-FFF2-40B4-BE49-F238E27FC236}">
                <a16:creationId xmlns:a16="http://schemas.microsoft.com/office/drawing/2014/main" id="{CE282325-945A-42A7-9F24-ED29258AD646}"/>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28</a:t>
            </a:r>
          </a:p>
        </p:txBody>
      </p:sp>
    </p:spTree>
    <p:extLst>
      <p:ext uri="{BB962C8B-B14F-4D97-AF65-F5344CB8AC3E}">
        <p14:creationId xmlns:p14="http://schemas.microsoft.com/office/powerpoint/2010/main" val="12504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36B008-4A27-466E-9802-F9120A1622B4}"/>
              </a:ext>
            </a:extLst>
          </p:cNvPr>
          <p:cNvSpPr>
            <a:spLocks noGrp="1"/>
          </p:cNvSpPr>
          <p:nvPr>
            <p:ph type="title"/>
          </p:nvPr>
        </p:nvSpPr>
        <p:spPr>
          <a:xfrm>
            <a:off x="906795" y="704528"/>
            <a:ext cx="5044410" cy="1512168"/>
          </a:xfrm>
        </p:spPr>
        <p:txBody>
          <a:bodyPr>
            <a:noAutofit/>
          </a:bodyPr>
          <a:lstStyle/>
          <a:p>
            <a:pPr algn="ctr"/>
            <a:r>
              <a:rPr lang="en-US" sz="3600" dirty="0">
                <a:latin typeface="Times New Roman" panose="02020603050405020304" pitchFamily="18" charset="0"/>
                <a:cs typeface="Times New Roman" panose="02020603050405020304" pitchFamily="18" charset="0"/>
              </a:rPr>
              <a:t>References  and Bibliography</a:t>
            </a:r>
          </a:p>
        </p:txBody>
      </p:sp>
      <p:sp>
        <p:nvSpPr>
          <p:cNvPr id="5" name="Content Placeholder 2">
            <a:extLst>
              <a:ext uri="{FF2B5EF4-FFF2-40B4-BE49-F238E27FC236}">
                <a16:creationId xmlns:a16="http://schemas.microsoft.com/office/drawing/2014/main" id="{B91C2F11-4256-4645-8269-76E6CD2C92C5}"/>
              </a:ext>
            </a:extLst>
          </p:cNvPr>
          <p:cNvSpPr>
            <a:spLocks noGrp="1"/>
          </p:cNvSpPr>
          <p:nvPr>
            <p:ph idx="13"/>
          </p:nvPr>
        </p:nvSpPr>
        <p:spPr>
          <a:xfrm>
            <a:off x="620688" y="3008784"/>
            <a:ext cx="5904656" cy="5616624"/>
          </a:xfrm>
        </p:spPr>
        <p:txBody>
          <a:bodyPr>
            <a:noAutofit/>
          </a:bodyPr>
          <a:lstStyle/>
          <a:p>
            <a:r>
              <a:rPr lang="en-US" sz="1600" dirty="0">
                <a:latin typeface="Bookman Old Style" panose="02050604050505020204" pitchFamily="18" charset="0"/>
              </a:rPr>
              <a:t>Google for problem solving</a:t>
            </a:r>
          </a:p>
          <a:p>
            <a:pPr algn="l"/>
            <a:r>
              <a:rPr lang="en-US" sz="1600" b="0" i="0" dirty="0">
                <a:solidFill>
                  <a:srgbClr val="000000"/>
                </a:solidFill>
                <a:effectLst/>
                <a:latin typeface="ff1"/>
              </a:rPr>
              <a:t>Ramus, K. and Nielsen, N. A. (2005). Online grocery retailing: What do consumers think? Internet Research, 15(3), 335-352.</a:t>
            </a:r>
            <a:endParaRPr lang="en-US" sz="1600" dirty="0">
              <a:latin typeface="Bookman Old Style" panose="02050604050505020204" pitchFamily="18" charset="0"/>
            </a:endParaRPr>
          </a:p>
          <a:p>
            <a:r>
              <a:rPr lang="fi-FI" sz="1600" b="0" i="0" dirty="0">
                <a:solidFill>
                  <a:srgbClr val="1155CC"/>
                </a:solidFill>
                <a:effectLst/>
                <a:latin typeface="ff1"/>
              </a:rPr>
              <a:t>https://www.thehindu.com/real-estate/the-future-of-indian-retail-postcovid/article31703508.ece</a:t>
            </a:r>
            <a:r>
              <a:rPr lang="fi-FI" sz="1600" b="0" i="0" dirty="0">
                <a:solidFill>
                  <a:srgbClr val="222222"/>
                </a:solidFill>
                <a:effectLst/>
                <a:latin typeface="ff8"/>
              </a:rPr>
              <a:t> </a:t>
            </a:r>
          </a:p>
          <a:p>
            <a:r>
              <a:rPr lang="fi-FI" sz="1600" dirty="0">
                <a:solidFill>
                  <a:srgbClr val="222222"/>
                </a:solidFill>
                <a:latin typeface="ff8"/>
              </a:rPr>
              <a:t>Databse Programming with Java Script</a:t>
            </a:r>
          </a:p>
          <a:p>
            <a:r>
              <a:rPr lang="fi-FI" sz="1600" b="0" i="0" dirty="0">
                <a:solidFill>
                  <a:srgbClr val="222222"/>
                </a:solidFill>
                <a:effectLst/>
                <a:latin typeface="ff8"/>
              </a:rPr>
              <a:t>Frontend with Html </a:t>
            </a:r>
            <a:r>
              <a:rPr lang="fi-FI" sz="1600" dirty="0">
                <a:solidFill>
                  <a:srgbClr val="222222"/>
                </a:solidFill>
                <a:latin typeface="ff8"/>
              </a:rPr>
              <a:t>and Css</a:t>
            </a:r>
            <a:endParaRPr lang="fi-FI" sz="1600" b="0" i="0" dirty="0">
              <a:solidFill>
                <a:srgbClr val="1155CC"/>
              </a:solidFill>
              <a:effectLst/>
              <a:latin typeface="ff1"/>
            </a:endParaRPr>
          </a:p>
          <a:p>
            <a:pPr algn="l"/>
            <a:r>
              <a:rPr lang="fi-FI" sz="1600" b="0" i="0" dirty="0">
                <a:solidFill>
                  <a:srgbClr val="0563C1"/>
                </a:solidFill>
                <a:effectLst/>
                <a:latin typeface="ff1"/>
              </a:rPr>
              <a:t>https://www.jiomart.com/</a:t>
            </a:r>
            <a:endParaRPr lang="fi-FI" sz="1600" b="0" i="0" dirty="0">
              <a:solidFill>
                <a:srgbClr val="000000"/>
              </a:solidFill>
              <a:effectLst/>
              <a:latin typeface="ff1"/>
            </a:endParaRPr>
          </a:p>
          <a:p>
            <a:r>
              <a:rPr lang="fi-FI" sz="1600" b="0" i="0" dirty="0">
                <a:solidFill>
                  <a:srgbClr val="0563C1"/>
                </a:solidFill>
                <a:effectLst/>
                <a:latin typeface="ff1"/>
              </a:rPr>
              <a:t>https://www.JSP.net/</a:t>
            </a:r>
          </a:p>
          <a:p>
            <a:r>
              <a:rPr lang="fi-FI" sz="1600" b="0" i="0" dirty="0">
                <a:solidFill>
                  <a:srgbClr val="0563C1"/>
                </a:solidFill>
                <a:effectLst/>
                <a:latin typeface="ff1"/>
              </a:rPr>
              <a:t>https://www.w3schools.com/</a:t>
            </a:r>
            <a:r>
              <a:rPr lang="fi-FI" sz="1600" b="0" i="0" dirty="0">
                <a:solidFill>
                  <a:srgbClr val="000000"/>
                </a:solidFill>
                <a:effectLst/>
                <a:latin typeface="ff1"/>
              </a:rPr>
              <a:t>, Rachita Ota, Sushree Sangita Ray &amp; Rahul Kumar. </a:t>
            </a:r>
          </a:p>
          <a:p>
            <a:pPr algn="l"/>
            <a:r>
              <a:rPr lang="fi-FI" sz="1600" b="0" i="0" dirty="0">
                <a:solidFill>
                  <a:srgbClr val="0563C1"/>
                </a:solidFill>
                <a:effectLst/>
                <a:latin typeface="ff1"/>
              </a:rPr>
              <a:t>https://getbootstrap.com/docs/5.3/getting-started/introduction/</a:t>
            </a:r>
            <a:r>
              <a:rPr lang="fi-FI" sz="1600" b="0" i="0" dirty="0">
                <a:solidFill>
                  <a:srgbClr val="000000"/>
                </a:solidFill>
                <a:effectLst/>
                <a:latin typeface="ff1"/>
              </a:rPr>
              <a:t> </a:t>
            </a:r>
            <a:endParaRPr lang="en-US" sz="1600" b="0" i="0" dirty="0">
              <a:solidFill>
                <a:srgbClr val="000000"/>
              </a:solidFill>
              <a:effectLst/>
              <a:latin typeface="Bookman Old Style" panose="02050604050505020204" pitchFamily="18" charset="0"/>
            </a:endParaRPr>
          </a:p>
          <a:p>
            <a:pPr algn="l"/>
            <a:endParaRPr lang="fi-FI" sz="1600" b="0" i="0" dirty="0">
              <a:solidFill>
                <a:srgbClr val="000000"/>
              </a:solidFill>
              <a:effectLst/>
              <a:latin typeface="ff1"/>
            </a:endParaRPr>
          </a:p>
        </p:txBody>
      </p:sp>
      <p:sp>
        <p:nvSpPr>
          <p:cNvPr id="10" name="Flowchart: Connector 9">
            <a:extLst>
              <a:ext uri="{FF2B5EF4-FFF2-40B4-BE49-F238E27FC236}">
                <a16:creationId xmlns:a16="http://schemas.microsoft.com/office/drawing/2014/main" id="{353F693E-C8BC-4F99-B14F-BB66DD24429E}"/>
              </a:ext>
            </a:extLst>
          </p:cNvPr>
          <p:cNvSpPr/>
          <p:nvPr/>
        </p:nvSpPr>
        <p:spPr>
          <a:xfrm>
            <a:off x="3068960" y="9012585"/>
            <a:ext cx="648071" cy="604687"/>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29</a:t>
            </a:r>
          </a:p>
        </p:txBody>
      </p:sp>
    </p:spTree>
    <p:extLst>
      <p:ext uri="{BB962C8B-B14F-4D97-AF65-F5344CB8AC3E}">
        <p14:creationId xmlns:p14="http://schemas.microsoft.com/office/powerpoint/2010/main" val="10050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905" y="776536"/>
            <a:ext cx="4838188" cy="864096"/>
          </a:xfrm>
        </p:spPr>
        <p:txBody>
          <a:bodyPr>
            <a:normAutofit/>
          </a:bodyPr>
          <a:lstStyle/>
          <a:p>
            <a:pPr algn="ctr"/>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3"/>
          </p:nvPr>
        </p:nvSpPr>
        <p:spPr>
          <a:xfrm>
            <a:off x="535027" y="2936776"/>
            <a:ext cx="5787945" cy="2358051"/>
          </a:xfrm>
        </p:spPr>
        <p:txBody>
          <a:bodyPr>
            <a:noAutofit/>
          </a:bodyPr>
          <a:lstStyle/>
          <a:p>
            <a:r>
              <a:rPr lang="en-US" dirty="0">
                <a:latin typeface="Bookman Old Style" panose="02050604050505020204" pitchFamily="18" charset="0"/>
              </a:rPr>
              <a:t>In today's digital age, the e-commerce landscape is booming, presenting a lucrative opportunity to create an innovative online product selling website.</a:t>
            </a:r>
          </a:p>
          <a:p>
            <a:r>
              <a:rPr lang="en-US" dirty="0">
                <a:latin typeface="Bookman Old Style" panose="02050604050505020204" pitchFamily="18" charset="0"/>
              </a:rPr>
              <a:t>Our project, "E-Commerce Emporium," aims to design, develop, and launch a dynamic and user-friendly platform for customers to discover, browse, and purchase a wide range of products conveniently from the comfort of their homes.</a:t>
            </a:r>
          </a:p>
          <a:p>
            <a:r>
              <a:rPr lang="en-US" dirty="0">
                <a:latin typeface="Bookman Old Style" panose="02050604050505020204" pitchFamily="18" charset="0"/>
              </a:rPr>
              <a:t>Team Members: Nikki Gupta , Roshan Kumar , Shubham Kumar.</a:t>
            </a:r>
          </a:p>
        </p:txBody>
      </p:sp>
      <p:sp>
        <p:nvSpPr>
          <p:cNvPr id="15" name="Flowchart: Connector 14">
            <a:extLst>
              <a:ext uri="{FF2B5EF4-FFF2-40B4-BE49-F238E27FC236}">
                <a16:creationId xmlns:a16="http://schemas.microsoft.com/office/drawing/2014/main" id="{8A25F0DB-A406-4543-BC4D-207266754477}"/>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2</a:t>
            </a:r>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1B4571-4664-4F9A-9413-9F5674EAAFEF}"/>
              </a:ext>
            </a:extLst>
          </p:cNvPr>
          <p:cNvSpPr txBox="1"/>
          <p:nvPr/>
        </p:nvSpPr>
        <p:spPr>
          <a:xfrm>
            <a:off x="548680" y="2413843"/>
            <a:ext cx="5904656" cy="5078313"/>
          </a:xfrm>
          <a:prstGeom prst="rect">
            <a:avLst/>
          </a:prstGeom>
          <a:noFill/>
        </p:spPr>
        <p:txBody>
          <a:bodyPr wrap="square">
            <a:spAutoFit/>
          </a:bodyPr>
          <a:lstStyle/>
          <a:p>
            <a:r>
              <a:rPr lang="en-US" b="0" i="0" dirty="0">
                <a:solidFill>
                  <a:srgbClr val="000000"/>
                </a:solidFill>
                <a:effectLst/>
                <a:latin typeface="Bookman Old Style" panose="02050604050505020204" pitchFamily="18" charset="0"/>
              </a:rPr>
              <a:t>The Online Shopping Is a web-based application intended for online retailers. The main objective of this application is to make it interactive and its ease of use. It would make searching, viewing and selection of a product easier. </a:t>
            </a:r>
          </a:p>
          <a:p>
            <a:endParaRPr lang="en-US" dirty="0">
              <a:solidFill>
                <a:srgbClr val="000000"/>
              </a:solidFill>
              <a:latin typeface="Bookman Old Style" panose="02050604050505020204" pitchFamily="18" charset="0"/>
            </a:endParaRPr>
          </a:p>
          <a:p>
            <a:r>
              <a:rPr lang="en-US" b="0" i="0" dirty="0">
                <a:solidFill>
                  <a:srgbClr val="000000"/>
                </a:solidFill>
                <a:effectLst/>
                <a:latin typeface="Bookman Old Style" panose="02050604050505020204" pitchFamily="18" charset="0"/>
              </a:rPr>
              <a:t>The search engine provides an easy and convenient way to search for products where a user can Search for a product interactively. They can also view the product reviews and write their own reviews. </a:t>
            </a:r>
          </a:p>
          <a:p>
            <a:endParaRPr lang="en-US" dirty="0">
              <a:solidFill>
                <a:srgbClr val="000000"/>
              </a:solidFill>
              <a:latin typeface="Bookman Old Style" panose="02050604050505020204" pitchFamily="18" charset="0"/>
            </a:endParaRPr>
          </a:p>
          <a:p>
            <a:r>
              <a:rPr lang="en-US" b="0" i="0" dirty="0">
                <a:solidFill>
                  <a:srgbClr val="000000"/>
                </a:solidFill>
                <a:effectLst/>
                <a:latin typeface="Bookman Old Style" panose="02050604050505020204" pitchFamily="18" charset="0"/>
              </a:rPr>
              <a:t>The main emphasis lies in providing a user-friendly search engine for effectively showing the desired results and its drag and drop behavior. Customers provide their complete detail of address and contact and they get their chosen products in their home.</a:t>
            </a:r>
          </a:p>
        </p:txBody>
      </p:sp>
      <p:sp>
        <p:nvSpPr>
          <p:cNvPr id="6" name="Title 1">
            <a:extLst>
              <a:ext uri="{FF2B5EF4-FFF2-40B4-BE49-F238E27FC236}">
                <a16:creationId xmlns:a16="http://schemas.microsoft.com/office/drawing/2014/main" id="{432DCE34-4B88-4454-B42A-BF21BA3B901D}"/>
              </a:ext>
            </a:extLst>
          </p:cNvPr>
          <p:cNvSpPr>
            <a:spLocks noGrp="1"/>
          </p:cNvSpPr>
          <p:nvPr>
            <p:ph type="title"/>
          </p:nvPr>
        </p:nvSpPr>
        <p:spPr>
          <a:xfrm>
            <a:off x="976878" y="848544"/>
            <a:ext cx="4904244" cy="600231"/>
          </a:xfrm>
        </p:spPr>
        <p:txBody>
          <a:bodyPr>
            <a:noAutofit/>
          </a:bodyPr>
          <a:lstStyle/>
          <a:p>
            <a:pPr algn="ctr"/>
            <a:r>
              <a:rPr lang="en-US" sz="3600" dirty="0">
                <a:latin typeface="Times New Roman" panose="02020603050405020304" pitchFamily="18" charset="0"/>
                <a:cs typeface="Times New Roman" panose="02020603050405020304" pitchFamily="18" charset="0"/>
              </a:rPr>
              <a:t>Abstract</a:t>
            </a:r>
          </a:p>
        </p:txBody>
      </p:sp>
      <p:sp>
        <p:nvSpPr>
          <p:cNvPr id="9" name="Flowchart: Connector 8">
            <a:extLst>
              <a:ext uri="{FF2B5EF4-FFF2-40B4-BE49-F238E27FC236}">
                <a16:creationId xmlns:a16="http://schemas.microsoft.com/office/drawing/2014/main" id="{BA7A5049-3D34-497A-94C8-8A961A7372AA}"/>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3</a:t>
            </a:r>
          </a:p>
        </p:txBody>
      </p:sp>
    </p:spTree>
    <p:extLst>
      <p:ext uri="{BB962C8B-B14F-4D97-AF65-F5344CB8AC3E}">
        <p14:creationId xmlns:p14="http://schemas.microsoft.com/office/powerpoint/2010/main" val="390493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986" y="1136576"/>
            <a:ext cx="6173004" cy="600231"/>
          </a:xfrm>
        </p:spPr>
        <p:txBody>
          <a:bodyPr>
            <a:noAutofit/>
          </a:bodyPr>
          <a:lstStyle/>
          <a:p>
            <a:pPr algn="ctr"/>
            <a:r>
              <a:rPr lang="en-US" sz="3600" dirty="0">
                <a:latin typeface="Times New Roman" panose="02020603050405020304" pitchFamily="18" charset="0"/>
                <a:cs typeface="Times New Roman" panose="02020603050405020304" pitchFamily="18" charset="0"/>
              </a:rPr>
              <a:t>Our Products and Services</a:t>
            </a:r>
          </a:p>
        </p:txBody>
      </p:sp>
      <p:sp>
        <p:nvSpPr>
          <p:cNvPr id="3" name="Content Placeholder 2"/>
          <p:cNvSpPr>
            <a:spLocks noGrp="1"/>
          </p:cNvSpPr>
          <p:nvPr>
            <p:ph sz="half" idx="1"/>
          </p:nvPr>
        </p:nvSpPr>
        <p:spPr>
          <a:xfrm>
            <a:off x="495986" y="2936776"/>
            <a:ext cx="4301166" cy="5400600"/>
          </a:xfrm>
        </p:spPr>
        <p:txBody>
          <a:bodyPr>
            <a:noAutofit/>
          </a:bodyPr>
          <a:lstStyle/>
          <a:p>
            <a:r>
              <a:rPr lang="en-US" dirty="0">
                <a:latin typeface="Bookman Old Style" panose="02050604050505020204" pitchFamily="18" charset="0"/>
              </a:rPr>
              <a:t>This project represents an exciting opportunity to tap into the world of online retail and create a trusted and recognizable brand in the      e-commerce space. </a:t>
            </a:r>
          </a:p>
          <a:p>
            <a:r>
              <a:rPr lang="en-US" dirty="0">
                <a:latin typeface="Bookman Old Style" panose="02050604050505020204" pitchFamily="18" charset="0"/>
              </a:rPr>
              <a:t>It is essential to remain  adaptable, continuously      monitor industry trends,           and evolve the platform                to meet the changing         demands and preferences of online shoppers</a:t>
            </a:r>
          </a:p>
          <a:p>
            <a:r>
              <a:rPr lang="en-US" dirty="0">
                <a:latin typeface="Bookman Old Style" panose="02050604050505020204" pitchFamily="18" charset="0"/>
              </a:rPr>
              <a:t> Example: </a:t>
            </a:r>
          </a:p>
          <a:p>
            <a:pPr lvl="1"/>
            <a:r>
              <a:rPr lang="en-US" sz="1800" dirty="0">
                <a:latin typeface="Bookman Old Style" panose="02050604050505020204" pitchFamily="18" charset="0"/>
              </a:rPr>
              <a:t>Using a variety of research methodologies, Trey Research can provide support in the following areas:</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3095833626"/>
              </p:ext>
            </p:extLst>
          </p:nvPr>
        </p:nvGraphicFramePr>
        <p:xfrm>
          <a:off x="2971291" y="3944888"/>
          <a:ext cx="3863861" cy="2992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lowchart: Connector 9">
            <a:extLst>
              <a:ext uri="{FF2B5EF4-FFF2-40B4-BE49-F238E27FC236}">
                <a16:creationId xmlns:a16="http://schemas.microsoft.com/office/drawing/2014/main" id="{A0210306-0134-4FCC-9C01-3B29A6F153F8}"/>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4</a:t>
            </a:r>
          </a:p>
        </p:txBody>
      </p:sp>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40" y="1208584"/>
            <a:ext cx="6173004" cy="600231"/>
          </a:xfrm>
        </p:spPr>
        <p:txBody>
          <a:bodyPr>
            <a:noAutofit/>
          </a:bodyPr>
          <a:lstStyle/>
          <a:p>
            <a:pPr algn="ctr"/>
            <a:r>
              <a:rPr lang="en-US" sz="3600" dirty="0">
                <a:latin typeface="Times New Roman" panose="02020603050405020304" pitchFamily="18" charset="0"/>
                <a:cs typeface="Times New Roman" panose="02020603050405020304" pitchFamily="18" charset="0"/>
              </a:rPr>
              <a:t>Key Benefits of Product or Service</a:t>
            </a:r>
          </a:p>
        </p:txBody>
      </p:sp>
      <p:sp>
        <p:nvSpPr>
          <p:cNvPr id="3" name="Content Placeholder 2"/>
          <p:cNvSpPr>
            <a:spLocks noGrp="1"/>
          </p:cNvSpPr>
          <p:nvPr>
            <p:ph idx="13"/>
          </p:nvPr>
        </p:nvSpPr>
        <p:spPr>
          <a:xfrm>
            <a:off x="430886" y="2936776"/>
            <a:ext cx="5996228" cy="2556328"/>
          </a:xfrm>
        </p:spPr>
        <p:txBody>
          <a:bodyPr>
            <a:noAutofit/>
          </a:bodyPr>
          <a:lstStyle/>
          <a:p>
            <a:r>
              <a:rPr lang="en-US" sz="1600" b="1" dirty="0">
                <a:latin typeface="Bookman Old Style" panose="02050604050505020204" pitchFamily="18" charset="0"/>
              </a:rPr>
              <a:t>Market Research:</a:t>
            </a:r>
            <a:r>
              <a:rPr lang="en-US" sz="1600" dirty="0">
                <a:latin typeface="Bookman Old Style" panose="02050604050505020204" pitchFamily="18" charset="0"/>
              </a:rPr>
              <a:t> Conduct comprehensive market research to identify    profitable niches and target audiences. Analyze competitors to understand industry trends and gaps in the market.</a:t>
            </a:r>
          </a:p>
          <a:p>
            <a:r>
              <a:rPr lang="en-US" sz="1600" b="1" dirty="0">
                <a:latin typeface="Bookman Old Style" panose="02050604050505020204" pitchFamily="18" charset="0"/>
              </a:rPr>
              <a:t>Platform Selection:</a:t>
            </a:r>
            <a:r>
              <a:rPr lang="en-US" sz="1600" dirty="0">
                <a:latin typeface="Bookman Old Style" panose="02050604050505020204" pitchFamily="18" charset="0"/>
              </a:rPr>
              <a:t> Choose the most suitable e-commerce platform based on scalability, features and budget considerations.</a:t>
            </a:r>
          </a:p>
          <a:p>
            <a:r>
              <a:rPr lang="en-US" sz="1600" b="1" dirty="0">
                <a:latin typeface="Bookman Old Style" panose="02050604050505020204" pitchFamily="18" charset="0"/>
              </a:rPr>
              <a:t>Product Listings:</a:t>
            </a:r>
            <a:r>
              <a:rPr lang="en-US" sz="1600" dirty="0">
                <a:latin typeface="Bookman Old Style" panose="02050604050505020204" pitchFamily="18" charset="0"/>
              </a:rPr>
              <a:t> Develop informative and visually appealing product listings with high-quality images, detailed descriptions, and pricing information.</a:t>
            </a:r>
          </a:p>
          <a:p>
            <a:r>
              <a:rPr lang="en-US" sz="1600" b="1" dirty="0">
                <a:latin typeface="Bookman Old Style" panose="02050604050505020204" pitchFamily="18" charset="0"/>
              </a:rPr>
              <a:t>Analytics and Feedback:</a:t>
            </a:r>
            <a:r>
              <a:rPr lang="en-US" sz="1600" dirty="0">
                <a:latin typeface="Bookman Old Style" panose="02050604050505020204" pitchFamily="18" charset="0"/>
              </a:rPr>
              <a:t> Implement analytics tools to track website performance and gather customer feedback to drive continuous improvement.</a:t>
            </a:r>
          </a:p>
          <a:p>
            <a:r>
              <a:rPr lang="en-US" sz="1600" dirty="0">
                <a:latin typeface="Bookman Old Style" panose="02050604050505020204" pitchFamily="18" charset="0"/>
              </a:rPr>
              <a:t>Example:</a:t>
            </a:r>
          </a:p>
          <a:p>
            <a:pPr lvl="1"/>
            <a:r>
              <a:rPr lang="en-US" sz="1600" dirty="0">
                <a:latin typeface="Bookman Old Style" panose="02050604050505020204" pitchFamily="18" charset="0"/>
              </a:rPr>
              <a:t>Investment in market research is an investment in your product’s success!</a:t>
            </a:r>
          </a:p>
          <a:p>
            <a:pPr lvl="2"/>
            <a:r>
              <a:rPr lang="en-US" sz="1600" dirty="0">
                <a:latin typeface="Bookman Old Style" panose="02050604050505020204" pitchFamily="18" charset="0"/>
              </a:rPr>
              <a:t>Know your customer</a:t>
            </a:r>
          </a:p>
          <a:p>
            <a:pPr lvl="2"/>
            <a:r>
              <a:rPr lang="en-US" sz="1600" dirty="0">
                <a:latin typeface="Bookman Old Style" panose="02050604050505020204" pitchFamily="18" charset="0"/>
              </a:rPr>
              <a:t>Know your competition</a:t>
            </a:r>
          </a:p>
          <a:p>
            <a:pPr lvl="2"/>
            <a:r>
              <a:rPr lang="en-US" sz="1600" dirty="0">
                <a:latin typeface="Bookman Old Style" panose="02050604050505020204" pitchFamily="18" charset="0"/>
              </a:rPr>
              <a:t>Timing is everything</a:t>
            </a:r>
          </a:p>
          <a:p>
            <a:pPr lvl="2"/>
            <a:r>
              <a:rPr lang="en-US" sz="1600" dirty="0">
                <a:latin typeface="Bookman Old Style" panose="02050604050505020204" pitchFamily="18" charset="0"/>
              </a:rPr>
              <a:t>Track and adjust</a:t>
            </a:r>
          </a:p>
        </p:txBody>
      </p:sp>
      <p:sp>
        <p:nvSpPr>
          <p:cNvPr id="9" name="Flowchart: Connector 8">
            <a:extLst>
              <a:ext uri="{FF2B5EF4-FFF2-40B4-BE49-F238E27FC236}">
                <a16:creationId xmlns:a16="http://schemas.microsoft.com/office/drawing/2014/main" id="{AA6F8A56-65B7-457E-AA3E-7DF6B5F37980}"/>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5</a:t>
            </a:r>
          </a:p>
        </p:txBody>
      </p:sp>
    </p:spTree>
    <p:extLst>
      <p:ext uri="{BB962C8B-B14F-4D97-AF65-F5344CB8AC3E}">
        <p14:creationId xmlns:p14="http://schemas.microsoft.com/office/powerpoint/2010/main" val="341567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878" y="1064568"/>
            <a:ext cx="4904244" cy="600231"/>
          </a:xfrm>
        </p:spPr>
        <p:txBody>
          <a:bodyPr>
            <a:noAutofit/>
          </a:bodyPr>
          <a:lstStyle/>
          <a:p>
            <a:pPr algn="ctr"/>
            <a:r>
              <a:rPr lang="en-US" sz="3600" dirty="0">
                <a:latin typeface="Times New Roman" panose="02020603050405020304" pitchFamily="18" charset="0"/>
                <a:cs typeface="Times New Roman" panose="02020603050405020304" pitchFamily="18" charset="0"/>
              </a:rPr>
              <a:t>Business Opportunities</a:t>
            </a:r>
          </a:p>
        </p:txBody>
      </p:sp>
      <p:sp>
        <p:nvSpPr>
          <p:cNvPr id="3" name="Content Placeholder 2"/>
          <p:cNvSpPr>
            <a:spLocks noGrp="1"/>
          </p:cNvSpPr>
          <p:nvPr>
            <p:ph idx="13"/>
          </p:nvPr>
        </p:nvSpPr>
        <p:spPr>
          <a:xfrm>
            <a:off x="535027" y="3080792"/>
            <a:ext cx="5787945" cy="2358051"/>
          </a:xfrm>
        </p:spPr>
        <p:txBody>
          <a:bodyPr>
            <a:noAutofit/>
          </a:bodyPr>
          <a:lstStyle/>
          <a:p>
            <a:r>
              <a:rPr lang="en-US" sz="1600" dirty="0">
                <a:latin typeface="Bookman Old Style" panose="02050604050505020204" pitchFamily="18" charset="0"/>
              </a:rPr>
              <a:t>"E-Commerce Emporium" aims to provide a seamless online shopping experience, offering a wide range of products that cater to diverse customer needs. By prioritizing user-friendliness, security, and marketing effectiveness, the project aims to capture a significant share of the growing e-commerce market.</a:t>
            </a:r>
          </a:p>
          <a:p>
            <a:r>
              <a:rPr lang="en-US" sz="1600" dirty="0">
                <a:latin typeface="Bookman Old Style" panose="02050604050505020204" pitchFamily="18" charset="0"/>
              </a:rPr>
              <a:t>Example:</a:t>
            </a:r>
          </a:p>
          <a:p>
            <a:pPr lvl="1"/>
            <a:r>
              <a:rPr lang="en-US" sz="1600" dirty="0">
                <a:latin typeface="Bookman Old Style" panose="02050604050505020204" pitchFamily="18" charset="0"/>
              </a:rPr>
              <a:t>Contoso, Ltd. has several new products in research and development that are scheduled to go to market in future.</a:t>
            </a:r>
          </a:p>
          <a:p>
            <a:pPr lvl="1"/>
            <a:r>
              <a:rPr lang="en-US" sz="1600" dirty="0">
                <a:latin typeface="Bookman Old Style" panose="02050604050505020204" pitchFamily="18" charset="0"/>
              </a:rPr>
              <a:t>Now is the time:</a:t>
            </a:r>
          </a:p>
          <a:p>
            <a:pPr lvl="2"/>
            <a:r>
              <a:rPr lang="en-US" sz="1600" dirty="0">
                <a:latin typeface="Bookman Old Style" panose="02050604050505020204" pitchFamily="18" charset="0"/>
              </a:rPr>
              <a:t>to identify the target market for these products.</a:t>
            </a:r>
          </a:p>
          <a:p>
            <a:pPr lvl="2"/>
            <a:r>
              <a:rPr lang="en-US" sz="1600" dirty="0">
                <a:latin typeface="Bookman Old Style" panose="02050604050505020204" pitchFamily="18" charset="0"/>
              </a:rPr>
              <a:t>to understand how to best brand and position them.</a:t>
            </a:r>
          </a:p>
          <a:p>
            <a:pPr lvl="2"/>
            <a:r>
              <a:rPr lang="en-US" sz="1600" dirty="0">
                <a:latin typeface="Bookman Old Style" panose="02050604050505020204" pitchFamily="18" charset="0"/>
              </a:rPr>
              <a:t>to identify competitors and benchmark their success.</a:t>
            </a:r>
          </a:p>
        </p:txBody>
      </p:sp>
      <p:sp>
        <p:nvSpPr>
          <p:cNvPr id="9" name="Flowchart: Connector 8">
            <a:extLst>
              <a:ext uri="{FF2B5EF4-FFF2-40B4-BE49-F238E27FC236}">
                <a16:creationId xmlns:a16="http://schemas.microsoft.com/office/drawing/2014/main" id="{CAF05DD1-A08D-427D-ACC0-8B15EF06791C}"/>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6</a:t>
            </a:r>
          </a:p>
        </p:txBody>
      </p:sp>
    </p:spTree>
    <p:extLst>
      <p:ext uri="{BB962C8B-B14F-4D97-AF65-F5344CB8AC3E}">
        <p14:creationId xmlns:p14="http://schemas.microsoft.com/office/powerpoint/2010/main" val="15864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72" y="920552"/>
            <a:ext cx="6173004" cy="600231"/>
          </a:xfrm>
        </p:spPr>
        <p:txBody>
          <a:bodyPr>
            <a:normAutofit/>
          </a:bodyPr>
          <a:lstStyle/>
          <a:p>
            <a:pPr algn="ctr"/>
            <a:r>
              <a:rPr lang="en-US" sz="3600" dirty="0">
                <a:latin typeface="Times New Roman" panose="02020603050405020304" pitchFamily="18" charset="0"/>
                <a:cs typeface="Times New Roman" panose="02020603050405020304" pitchFamily="18" charset="0"/>
              </a:rPr>
              <a:t>Data Flow Diagram</a:t>
            </a:r>
          </a:p>
        </p:txBody>
      </p:sp>
      <p:grpSp>
        <p:nvGrpSpPr>
          <p:cNvPr id="3" name="Group 2">
            <a:extLst>
              <a:ext uri="{FF2B5EF4-FFF2-40B4-BE49-F238E27FC236}">
                <a16:creationId xmlns:a16="http://schemas.microsoft.com/office/drawing/2014/main" id="{99F0707D-B419-4306-A801-A6D1E452C542}"/>
              </a:ext>
            </a:extLst>
          </p:cNvPr>
          <p:cNvGrpSpPr/>
          <p:nvPr/>
        </p:nvGrpSpPr>
        <p:grpSpPr>
          <a:xfrm>
            <a:off x="6788" y="2936776"/>
            <a:ext cx="6646888" cy="4464496"/>
            <a:chOff x="564799" y="295970"/>
            <a:chExt cx="11146237" cy="5619230"/>
          </a:xfrm>
          <a:solidFill>
            <a:schemeClr val="bg2">
              <a:lumMod val="20000"/>
              <a:lumOff val="80000"/>
            </a:schemeClr>
          </a:solidFill>
          <a:effectLst>
            <a:glow rad="63500">
              <a:schemeClr val="accent5">
                <a:satMod val="175000"/>
                <a:alpha val="40000"/>
              </a:schemeClr>
            </a:glow>
          </a:effectLst>
        </p:grpSpPr>
        <p:sp>
          <p:nvSpPr>
            <p:cNvPr id="9" name="Rectangle 8">
              <a:extLst>
                <a:ext uri="{FF2B5EF4-FFF2-40B4-BE49-F238E27FC236}">
                  <a16:creationId xmlns:a16="http://schemas.microsoft.com/office/drawing/2014/main" id="{96C5EF0B-492E-4E2E-878B-0482DD6CC396}"/>
                </a:ext>
              </a:extLst>
            </p:cNvPr>
            <p:cNvSpPr/>
            <p:nvPr/>
          </p:nvSpPr>
          <p:spPr>
            <a:xfrm>
              <a:off x="805449" y="3429000"/>
              <a:ext cx="1760571" cy="72008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a:solidFill>
                    <a:schemeClr val="tx1"/>
                  </a:solidFill>
                </a:rPr>
                <a:t>Customer</a:t>
              </a:r>
              <a:endParaRPr lang="en-IN" sz="1100" dirty="0">
                <a:solidFill>
                  <a:schemeClr val="tx1"/>
                </a:solidFill>
              </a:endParaRPr>
            </a:p>
          </p:txBody>
        </p:sp>
        <p:sp>
          <p:nvSpPr>
            <p:cNvPr id="10" name="Rectangle 9">
              <a:extLst>
                <a:ext uri="{FF2B5EF4-FFF2-40B4-BE49-F238E27FC236}">
                  <a16:creationId xmlns:a16="http://schemas.microsoft.com/office/drawing/2014/main" id="{254ED1FC-5B04-488B-B1B6-89F795EFF716}"/>
                </a:ext>
              </a:extLst>
            </p:cNvPr>
            <p:cNvSpPr/>
            <p:nvPr/>
          </p:nvSpPr>
          <p:spPr>
            <a:xfrm>
              <a:off x="10054852" y="3870763"/>
              <a:ext cx="1656184" cy="72008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IN" sz="1100" dirty="0">
                  <a:solidFill>
                    <a:schemeClr val="tx1"/>
                  </a:solidFill>
                </a:rPr>
                <a:t>Admin</a:t>
              </a:r>
            </a:p>
          </p:txBody>
        </p:sp>
        <p:sp>
          <p:nvSpPr>
            <p:cNvPr id="11" name="Flowchart: Connector 10">
              <a:extLst>
                <a:ext uri="{FF2B5EF4-FFF2-40B4-BE49-F238E27FC236}">
                  <a16:creationId xmlns:a16="http://schemas.microsoft.com/office/drawing/2014/main" id="{D1A97910-FE7A-4DF5-83BB-7BE154F1C0C3}"/>
                </a:ext>
              </a:extLst>
            </p:cNvPr>
            <p:cNvSpPr/>
            <p:nvPr/>
          </p:nvSpPr>
          <p:spPr>
            <a:xfrm>
              <a:off x="2422004" y="295970"/>
              <a:ext cx="1339652" cy="128469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100" dirty="0"/>
            </a:p>
          </p:txBody>
        </p:sp>
        <p:sp>
          <p:nvSpPr>
            <p:cNvPr id="12" name="Flowchart: Connector 11">
              <a:extLst>
                <a:ext uri="{FF2B5EF4-FFF2-40B4-BE49-F238E27FC236}">
                  <a16:creationId xmlns:a16="http://schemas.microsoft.com/office/drawing/2014/main" id="{376E441B-ECDF-411C-9987-30EE436B7C2C}"/>
                </a:ext>
              </a:extLst>
            </p:cNvPr>
            <p:cNvSpPr/>
            <p:nvPr/>
          </p:nvSpPr>
          <p:spPr>
            <a:xfrm>
              <a:off x="3804407" y="1790278"/>
              <a:ext cx="1339651" cy="1285593"/>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100" dirty="0">
                <a:solidFill>
                  <a:schemeClr val="tx1"/>
                </a:solidFill>
              </a:endParaRPr>
            </a:p>
          </p:txBody>
        </p:sp>
        <p:sp>
          <p:nvSpPr>
            <p:cNvPr id="13" name="Flowchart: Connector 12">
              <a:extLst>
                <a:ext uri="{FF2B5EF4-FFF2-40B4-BE49-F238E27FC236}">
                  <a16:creationId xmlns:a16="http://schemas.microsoft.com/office/drawing/2014/main" id="{587F74D8-AE0A-4F7D-B854-7BB4310BC95A}"/>
                </a:ext>
              </a:extLst>
            </p:cNvPr>
            <p:cNvSpPr/>
            <p:nvPr/>
          </p:nvSpPr>
          <p:spPr>
            <a:xfrm>
              <a:off x="6526460" y="4630505"/>
              <a:ext cx="1339652" cy="128469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100" dirty="0"/>
            </a:p>
          </p:txBody>
        </p:sp>
        <p:sp>
          <p:nvSpPr>
            <p:cNvPr id="14" name="Flowchart: Connector 13">
              <a:extLst>
                <a:ext uri="{FF2B5EF4-FFF2-40B4-BE49-F238E27FC236}">
                  <a16:creationId xmlns:a16="http://schemas.microsoft.com/office/drawing/2014/main" id="{DD4625C8-571D-48FA-9A25-AF88429D9E98}"/>
                </a:ext>
              </a:extLst>
            </p:cNvPr>
            <p:cNvSpPr/>
            <p:nvPr/>
          </p:nvSpPr>
          <p:spPr>
            <a:xfrm>
              <a:off x="7390556" y="1110252"/>
              <a:ext cx="1339652" cy="128469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100" dirty="0">
                <a:solidFill>
                  <a:schemeClr val="tx1"/>
                </a:solidFill>
              </a:endParaRPr>
            </a:p>
          </p:txBody>
        </p:sp>
        <p:sp>
          <p:nvSpPr>
            <p:cNvPr id="15" name="Flowchart: Connector 14">
              <a:extLst>
                <a:ext uri="{FF2B5EF4-FFF2-40B4-BE49-F238E27FC236}">
                  <a16:creationId xmlns:a16="http://schemas.microsoft.com/office/drawing/2014/main" id="{21CB116D-072D-4C05-BF91-D2FBE9A436F8}"/>
                </a:ext>
              </a:extLst>
            </p:cNvPr>
            <p:cNvSpPr/>
            <p:nvPr/>
          </p:nvSpPr>
          <p:spPr>
            <a:xfrm>
              <a:off x="6526460" y="2700198"/>
              <a:ext cx="1339652" cy="128469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100" dirty="0"/>
            </a:p>
          </p:txBody>
        </p:sp>
        <p:sp>
          <p:nvSpPr>
            <p:cNvPr id="17" name="TextBox 16">
              <a:extLst>
                <a:ext uri="{FF2B5EF4-FFF2-40B4-BE49-F238E27FC236}">
                  <a16:creationId xmlns:a16="http://schemas.microsoft.com/office/drawing/2014/main" id="{7A70C06C-E5C2-4D68-AA72-6AC670F942D4}"/>
                </a:ext>
              </a:extLst>
            </p:cNvPr>
            <p:cNvSpPr txBox="1"/>
            <p:nvPr/>
          </p:nvSpPr>
          <p:spPr>
            <a:xfrm>
              <a:off x="2464755" y="528801"/>
              <a:ext cx="1339650" cy="75539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US" sz="1100" dirty="0"/>
                <a:t>Customer Registration</a:t>
              </a:r>
              <a:endParaRPr lang="en-IN" sz="1100" dirty="0"/>
            </a:p>
          </p:txBody>
        </p:sp>
        <p:sp>
          <p:nvSpPr>
            <p:cNvPr id="19" name="TextBox 18">
              <a:extLst>
                <a:ext uri="{FF2B5EF4-FFF2-40B4-BE49-F238E27FC236}">
                  <a16:creationId xmlns:a16="http://schemas.microsoft.com/office/drawing/2014/main" id="{CA19A3D6-08F7-43A4-AEA1-2FF1E7D3B967}"/>
                </a:ext>
              </a:extLst>
            </p:cNvPr>
            <p:cNvSpPr txBox="1"/>
            <p:nvPr/>
          </p:nvSpPr>
          <p:spPr>
            <a:xfrm>
              <a:off x="7340303" y="1587961"/>
              <a:ext cx="1440159"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US" sz="1100" dirty="0"/>
                <a:t>Categories</a:t>
              </a:r>
              <a:endParaRPr lang="en-IN" sz="1100" dirty="0"/>
            </a:p>
          </p:txBody>
        </p:sp>
        <p:sp>
          <p:nvSpPr>
            <p:cNvPr id="20" name="TextBox 19">
              <a:extLst>
                <a:ext uri="{FF2B5EF4-FFF2-40B4-BE49-F238E27FC236}">
                  <a16:creationId xmlns:a16="http://schemas.microsoft.com/office/drawing/2014/main" id="{FC447ACE-736C-4FAA-AD06-C06D3CC6E45E}"/>
                </a:ext>
              </a:extLst>
            </p:cNvPr>
            <p:cNvSpPr txBox="1"/>
            <p:nvPr/>
          </p:nvSpPr>
          <p:spPr>
            <a:xfrm>
              <a:off x="3838881" y="2105121"/>
              <a:ext cx="1339650"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US" sz="1100" dirty="0"/>
                <a:t>Add to Cart</a:t>
              </a:r>
              <a:endParaRPr lang="en-IN" sz="1100" dirty="0"/>
            </a:p>
          </p:txBody>
        </p:sp>
        <p:sp>
          <p:nvSpPr>
            <p:cNvPr id="21" name="TextBox 20">
              <a:extLst>
                <a:ext uri="{FF2B5EF4-FFF2-40B4-BE49-F238E27FC236}">
                  <a16:creationId xmlns:a16="http://schemas.microsoft.com/office/drawing/2014/main" id="{0383B22A-40CA-4B72-91B5-78A80DD1009A}"/>
                </a:ext>
              </a:extLst>
            </p:cNvPr>
            <p:cNvSpPr txBox="1"/>
            <p:nvPr/>
          </p:nvSpPr>
          <p:spPr>
            <a:xfrm>
              <a:off x="6526461" y="3021408"/>
              <a:ext cx="1339650"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pPr algn="ctr"/>
              <a:r>
                <a:rPr lang="en-US" sz="1100" dirty="0"/>
                <a:t>Order Processing</a:t>
              </a:r>
              <a:endParaRPr lang="en-IN" sz="1100" dirty="0"/>
            </a:p>
          </p:txBody>
        </p:sp>
        <p:sp>
          <p:nvSpPr>
            <p:cNvPr id="22" name="TextBox 21">
              <a:extLst>
                <a:ext uri="{FF2B5EF4-FFF2-40B4-BE49-F238E27FC236}">
                  <a16:creationId xmlns:a16="http://schemas.microsoft.com/office/drawing/2014/main" id="{92554FC2-C313-49CA-A76B-D81EEB04AD4C}"/>
                </a:ext>
              </a:extLst>
            </p:cNvPr>
            <p:cNvSpPr txBox="1"/>
            <p:nvPr/>
          </p:nvSpPr>
          <p:spPr>
            <a:xfrm>
              <a:off x="6526461" y="5031645"/>
              <a:ext cx="1339650"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US" sz="1100" dirty="0"/>
                <a:t>Order Tracking</a:t>
              </a:r>
              <a:endParaRPr lang="en-IN" sz="1100" dirty="0"/>
            </a:p>
          </p:txBody>
        </p:sp>
        <p:cxnSp>
          <p:nvCxnSpPr>
            <p:cNvPr id="24" name="Straight Arrow Connector 23">
              <a:extLst>
                <a:ext uri="{FF2B5EF4-FFF2-40B4-BE49-F238E27FC236}">
                  <a16:creationId xmlns:a16="http://schemas.microsoft.com/office/drawing/2014/main" id="{93C59064-39F2-4C5E-B81D-CE1C4B67616D}"/>
                </a:ext>
              </a:extLst>
            </p:cNvPr>
            <p:cNvCxnSpPr>
              <a:cxnSpLocks/>
            </p:cNvCxnSpPr>
            <p:nvPr/>
          </p:nvCxnSpPr>
          <p:spPr>
            <a:xfrm>
              <a:off x="1485900" y="906499"/>
              <a:ext cx="864096" cy="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28" name="Straight Arrow Connector 27">
              <a:extLst>
                <a:ext uri="{FF2B5EF4-FFF2-40B4-BE49-F238E27FC236}">
                  <a16:creationId xmlns:a16="http://schemas.microsoft.com/office/drawing/2014/main" id="{D7957437-06C2-4E81-97C4-AAEAAD624B87}"/>
                </a:ext>
              </a:extLst>
            </p:cNvPr>
            <p:cNvCxnSpPr>
              <a:cxnSpLocks/>
            </p:cNvCxnSpPr>
            <p:nvPr/>
          </p:nvCxnSpPr>
          <p:spPr>
            <a:xfrm>
              <a:off x="2897560" y="2440834"/>
              <a:ext cx="864096" cy="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1" name="Straight Arrow Connector 30">
              <a:extLst>
                <a:ext uri="{FF2B5EF4-FFF2-40B4-BE49-F238E27FC236}">
                  <a16:creationId xmlns:a16="http://schemas.microsoft.com/office/drawing/2014/main" id="{95B760ED-7B24-4727-BE62-EA9152966033}"/>
                </a:ext>
              </a:extLst>
            </p:cNvPr>
            <p:cNvCxnSpPr>
              <a:cxnSpLocks/>
            </p:cNvCxnSpPr>
            <p:nvPr/>
          </p:nvCxnSpPr>
          <p:spPr>
            <a:xfrm flipH="1" flipV="1">
              <a:off x="1670677" y="4241304"/>
              <a:ext cx="15057" cy="984215"/>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2" name="Straight Arrow Connector 31">
              <a:extLst>
                <a:ext uri="{FF2B5EF4-FFF2-40B4-BE49-F238E27FC236}">
                  <a16:creationId xmlns:a16="http://schemas.microsoft.com/office/drawing/2014/main" id="{BB8D06D3-23D7-4BFC-93BE-5CDD9D602C93}"/>
                </a:ext>
              </a:extLst>
            </p:cNvPr>
            <p:cNvCxnSpPr>
              <a:cxnSpLocks/>
            </p:cNvCxnSpPr>
            <p:nvPr/>
          </p:nvCxnSpPr>
          <p:spPr>
            <a:xfrm>
              <a:off x="4474232" y="1450519"/>
              <a:ext cx="0" cy="35933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4" name="Straight Arrow Connector 33">
              <a:extLst>
                <a:ext uri="{FF2B5EF4-FFF2-40B4-BE49-F238E27FC236}">
                  <a16:creationId xmlns:a16="http://schemas.microsoft.com/office/drawing/2014/main" id="{DE92D5F6-EE37-4275-A1CC-FA4B7740309B}"/>
                </a:ext>
              </a:extLst>
            </p:cNvPr>
            <p:cNvCxnSpPr>
              <a:cxnSpLocks/>
            </p:cNvCxnSpPr>
            <p:nvPr/>
          </p:nvCxnSpPr>
          <p:spPr>
            <a:xfrm>
              <a:off x="4870276" y="1453425"/>
              <a:ext cx="0" cy="48384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5" name="Straight Arrow Connector 34">
              <a:extLst>
                <a:ext uri="{FF2B5EF4-FFF2-40B4-BE49-F238E27FC236}">
                  <a16:creationId xmlns:a16="http://schemas.microsoft.com/office/drawing/2014/main" id="{52B425E7-64AF-418F-A283-ED0747587FDD}"/>
                </a:ext>
              </a:extLst>
            </p:cNvPr>
            <p:cNvCxnSpPr>
              <a:cxnSpLocks/>
            </p:cNvCxnSpPr>
            <p:nvPr/>
          </p:nvCxnSpPr>
          <p:spPr>
            <a:xfrm>
              <a:off x="7196286" y="4437112"/>
              <a:ext cx="0" cy="19339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6" name="Straight Arrow Connector 35">
              <a:extLst>
                <a:ext uri="{FF2B5EF4-FFF2-40B4-BE49-F238E27FC236}">
                  <a16:creationId xmlns:a16="http://schemas.microsoft.com/office/drawing/2014/main" id="{A5F56ABB-256C-4665-909E-50374EC96BFA}"/>
                </a:ext>
              </a:extLst>
            </p:cNvPr>
            <p:cNvCxnSpPr>
              <a:cxnSpLocks/>
            </p:cNvCxnSpPr>
            <p:nvPr/>
          </p:nvCxnSpPr>
          <p:spPr>
            <a:xfrm>
              <a:off x="10342884" y="3615740"/>
              <a:ext cx="0" cy="25502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7" name="Straight Arrow Connector 36">
              <a:extLst>
                <a:ext uri="{FF2B5EF4-FFF2-40B4-BE49-F238E27FC236}">
                  <a16:creationId xmlns:a16="http://schemas.microsoft.com/office/drawing/2014/main" id="{D537E8D8-C070-4AAF-AA8D-FD988783014F}"/>
                </a:ext>
              </a:extLst>
            </p:cNvPr>
            <p:cNvCxnSpPr>
              <a:cxnSpLocks/>
            </p:cNvCxnSpPr>
            <p:nvPr/>
          </p:nvCxnSpPr>
          <p:spPr>
            <a:xfrm>
              <a:off x="11350996" y="857165"/>
              <a:ext cx="0" cy="301807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8" name="Straight Arrow Connector 37">
              <a:extLst>
                <a:ext uri="{FF2B5EF4-FFF2-40B4-BE49-F238E27FC236}">
                  <a16:creationId xmlns:a16="http://schemas.microsoft.com/office/drawing/2014/main" id="{C7DC8C96-0170-496C-8E09-0EAFA51FDF59}"/>
                </a:ext>
              </a:extLst>
            </p:cNvPr>
            <p:cNvCxnSpPr>
              <a:cxnSpLocks/>
            </p:cNvCxnSpPr>
            <p:nvPr/>
          </p:nvCxnSpPr>
          <p:spPr>
            <a:xfrm rot="5400000">
              <a:off x="8208540" y="5062741"/>
              <a:ext cx="0" cy="48384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9" name="Straight Arrow Connector 38">
              <a:extLst>
                <a:ext uri="{FF2B5EF4-FFF2-40B4-BE49-F238E27FC236}">
                  <a16:creationId xmlns:a16="http://schemas.microsoft.com/office/drawing/2014/main" id="{1E0CE9D3-6438-45D8-8A98-AE913150C9D0}"/>
                </a:ext>
              </a:extLst>
            </p:cNvPr>
            <p:cNvCxnSpPr>
              <a:cxnSpLocks/>
            </p:cNvCxnSpPr>
            <p:nvPr/>
          </p:nvCxnSpPr>
          <p:spPr>
            <a:xfrm flipH="1">
              <a:off x="7866112" y="3075871"/>
              <a:ext cx="748580" cy="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0" name="Straight Arrow Connector 39">
              <a:extLst>
                <a:ext uri="{FF2B5EF4-FFF2-40B4-BE49-F238E27FC236}">
                  <a16:creationId xmlns:a16="http://schemas.microsoft.com/office/drawing/2014/main" id="{4DF617C6-D4A3-4FFA-B22A-7174F4562390}"/>
                </a:ext>
              </a:extLst>
            </p:cNvPr>
            <p:cNvCxnSpPr>
              <a:cxnSpLocks/>
            </p:cNvCxnSpPr>
            <p:nvPr/>
          </p:nvCxnSpPr>
          <p:spPr>
            <a:xfrm rot="5400000">
              <a:off x="9022382" y="1510679"/>
              <a:ext cx="0" cy="48384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1" name="Straight Arrow Connector 40">
              <a:extLst>
                <a:ext uri="{FF2B5EF4-FFF2-40B4-BE49-F238E27FC236}">
                  <a16:creationId xmlns:a16="http://schemas.microsoft.com/office/drawing/2014/main" id="{06A1A5B5-7B87-4AC3-A3F3-A3F6D772EE59}"/>
                </a:ext>
              </a:extLst>
            </p:cNvPr>
            <p:cNvCxnSpPr>
              <a:cxnSpLocks/>
              <a:stCxn id="61" idx="1"/>
            </p:cNvCxnSpPr>
            <p:nvPr/>
          </p:nvCxnSpPr>
          <p:spPr>
            <a:xfrm flipH="1">
              <a:off x="2655650" y="3986179"/>
              <a:ext cx="615537" cy="15937"/>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3" name="Straight Connector 42">
              <a:extLst>
                <a:ext uri="{FF2B5EF4-FFF2-40B4-BE49-F238E27FC236}">
                  <a16:creationId xmlns:a16="http://schemas.microsoft.com/office/drawing/2014/main" id="{679F4372-FE8F-4F5F-8420-B953A6D8EBFB}"/>
                </a:ext>
              </a:extLst>
            </p:cNvPr>
            <p:cNvCxnSpPr>
              <a:cxnSpLocks/>
            </p:cNvCxnSpPr>
            <p:nvPr/>
          </p:nvCxnSpPr>
          <p:spPr>
            <a:xfrm>
              <a:off x="5002984" y="5229200"/>
              <a:ext cx="1468660" cy="0"/>
            </a:xfrm>
            <a:prstGeom prst="line">
              <a:avLst/>
            </a:prstGeom>
            <a:ln/>
          </p:spPr>
          <p:style>
            <a:lnRef idx="2">
              <a:schemeClr val="accent5"/>
            </a:lnRef>
            <a:fillRef idx="1">
              <a:schemeClr val="lt1"/>
            </a:fillRef>
            <a:effectRef idx="0">
              <a:schemeClr val="accent5"/>
            </a:effectRef>
            <a:fontRef idx="minor">
              <a:schemeClr val="dk1"/>
            </a:fontRef>
          </p:style>
        </p:cxnSp>
        <p:cxnSp>
          <p:nvCxnSpPr>
            <p:cNvPr id="46" name="Straight Connector 45">
              <a:extLst>
                <a:ext uri="{FF2B5EF4-FFF2-40B4-BE49-F238E27FC236}">
                  <a16:creationId xmlns:a16="http://schemas.microsoft.com/office/drawing/2014/main" id="{6F66613D-C2F2-4230-B759-62A6318614FC}"/>
                </a:ext>
              </a:extLst>
            </p:cNvPr>
            <p:cNvCxnSpPr>
              <a:cxnSpLocks/>
            </p:cNvCxnSpPr>
            <p:nvPr/>
          </p:nvCxnSpPr>
          <p:spPr>
            <a:xfrm>
              <a:off x="1670677" y="5229201"/>
              <a:ext cx="1763892" cy="0"/>
            </a:xfrm>
            <a:prstGeom prst="line">
              <a:avLst/>
            </a:prstGeom>
            <a:ln/>
          </p:spPr>
          <p:style>
            <a:lnRef idx="2">
              <a:schemeClr val="accent5"/>
            </a:lnRef>
            <a:fillRef idx="1">
              <a:schemeClr val="lt1"/>
            </a:fillRef>
            <a:effectRef idx="0">
              <a:schemeClr val="accent5"/>
            </a:effectRef>
            <a:fontRef idx="minor">
              <a:schemeClr val="dk1"/>
            </a:fontRef>
          </p:style>
        </p:cxnSp>
        <p:sp>
          <p:nvSpPr>
            <p:cNvPr id="47" name="TextBox 46">
              <a:extLst>
                <a:ext uri="{FF2B5EF4-FFF2-40B4-BE49-F238E27FC236}">
                  <a16:creationId xmlns:a16="http://schemas.microsoft.com/office/drawing/2014/main" id="{C583D288-A14E-4E64-B44B-650CA02BF6B1}"/>
                </a:ext>
              </a:extLst>
            </p:cNvPr>
            <p:cNvSpPr txBox="1"/>
            <p:nvPr/>
          </p:nvSpPr>
          <p:spPr>
            <a:xfrm>
              <a:off x="3368703" y="4954352"/>
              <a:ext cx="1606876"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Tracking Number</a:t>
              </a:r>
            </a:p>
          </p:txBody>
        </p:sp>
        <p:sp>
          <p:nvSpPr>
            <p:cNvPr id="55" name="TextBox 54">
              <a:extLst>
                <a:ext uri="{FF2B5EF4-FFF2-40B4-BE49-F238E27FC236}">
                  <a16:creationId xmlns:a16="http://schemas.microsoft.com/office/drawing/2014/main" id="{FA158473-214E-41B9-AF23-CA9870101600}"/>
                </a:ext>
              </a:extLst>
            </p:cNvPr>
            <p:cNvSpPr txBox="1"/>
            <p:nvPr/>
          </p:nvSpPr>
          <p:spPr>
            <a:xfrm>
              <a:off x="6392848" y="4135804"/>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Order Detail</a:t>
              </a:r>
            </a:p>
          </p:txBody>
        </p:sp>
        <p:cxnSp>
          <p:nvCxnSpPr>
            <p:cNvPr id="56" name="Straight Connector 55">
              <a:extLst>
                <a:ext uri="{FF2B5EF4-FFF2-40B4-BE49-F238E27FC236}">
                  <a16:creationId xmlns:a16="http://schemas.microsoft.com/office/drawing/2014/main" id="{121289A1-6242-4284-8332-C298D813E51C}"/>
                </a:ext>
              </a:extLst>
            </p:cNvPr>
            <p:cNvCxnSpPr>
              <a:cxnSpLocks/>
            </p:cNvCxnSpPr>
            <p:nvPr/>
          </p:nvCxnSpPr>
          <p:spPr>
            <a:xfrm>
              <a:off x="7196285" y="3998158"/>
              <a:ext cx="0" cy="253265"/>
            </a:xfrm>
            <a:prstGeom prst="line">
              <a:avLst/>
            </a:prstGeom>
            <a:ln/>
          </p:spPr>
          <p:style>
            <a:lnRef idx="2">
              <a:schemeClr val="accent5"/>
            </a:lnRef>
            <a:fillRef idx="1">
              <a:schemeClr val="lt1"/>
            </a:fillRef>
            <a:effectRef idx="0">
              <a:schemeClr val="accent5"/>
            </a:effectRef>
            <a:fontRef idx="minor">
              <a:schemeClr val="dk1"/>
            </a:fontRef>
          </p:style>
        </p:cxnSp>
        <p:sp>
          <p:nvSpPr>
            <p:cNvPr id="61" name="TextBox 60">
              <a:extLst>
                <a:ext uri="{FF2B5EF4-FFF2-40B4-BE49-F238E27FC236}">
                  <a16:creationId xmlns:a16="http://schemas.microsoft.com/office/drawing/2014/main" id="{F05CD1A6-F91F-4FF3-9AA9-55E472FFEAFE}"/>
                </a:ext>
              </a:extLst>
            </p:cNvPr>
            <p:cNvSpPr txBox="1"/>
            <p:nvPr/>
          </p:nvSpPr>
          <p:spPr>
            <a:xfrm>
              <a:off x="3271187" y="3715011"/>
              <a:ext cx="2131353"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Order Tracking Number</a:t>
              </a:r>
            </a:p>
          </p:txBody>
        </p:sp>
        <p:cxnSp>
          <p:nvCxnSpPr>
            <p:cNvPr id="64" name="Straight Connector 63">
              <a:extLst>
                <a:ext uri="{FF2B5EF4-FFF2-40B4-BE49-F238E27FC236}">
                  <a16:creationId xmlns:a16="http://schemas.microsoft.com/office/drawing/2014/main" id="{FBC67B9E-DEF7-4BAF-8885-322CADDA8782}"/>
                </a:ext>
              </a:extLst>
            </p:cNvPr>
            <p:cNvCxnSpPr>
              <a:cxnSpLocks/>
            </p:cNvCxnSpPr>
            <p:nvPr/>
          </p:nvCxnSpPr>
          <p:spPr>
            <a:xfrm>
              <a:off x="5360081" y="3998158"/>
              <a:ext cx="1325694" cy="0"/>
            </a:xfrm>
            <a:prstGeom prst="line">
              <a:avLst/>
            </a:prstGeom>
            <a:ln/>
          </p:spPr>
          <p:style>
            <a:lnRef idx="2">
              <a:schemeClr val="accent5"/>
            </a:lnRef>
            <a:fillRef idx="1">
              <a:schemeClr val="lt1"/>
            </a:fillRef>
            <a:effectRef idx="0">
              <a:schemeClr val="accent5"/>
            </a:effectRef>
            <a:fontRef idx="minor">
              <a:schemeClr val="dk1"/>
            </a:fontRef>
          </p:style>
        </p:cxnSp>
        <p:cxnSp>
          <p:nvCxnSpPr>
            <p:cNvPr id="73" name="Straight Connector 72">
              <a:extLst>
                <a:ext uri="{FF2B5EF4-FFF2-40B4-BE49-F238E27FC236}">
                  <a16:creationId xmlns:a16="http://schemas.microsoft.com/office/drawing/2014/main" id="{EE19A6A1-00FF-4E85-923B-06448DD6E242}"/>
                </a:ext>
              </a:extLst>
            </p:cNvPr>
            <p:cNvCxnSpPr>
              <a:cxnSpLocks/>
            </p:cNvCxnSpPr>
            <p:nvPr/>
          </p:nvCxnSpPr>
          <p:spPr>
            <a:xfrm>
              <a:off x="6685775" y="3792450"/>
              <a:ext cx="0" cy="205708"/>
            </a:xfrm>
            <a:prstGeom prst="line">
              <a:avLst/>
            </a:prstGeom>
            <a:ln/>
          </p:spPr>
          <p:style>
            <a:lnRef idx="2">
              <a:schemeClr val="accent5"/>
            </a:lnRef>
            <a:fillRef idx="1">
              <a:schemeClr val="lt1"/>
            </a:fillRef>
            <a:effectRef idx="0">
              <a:schemeClr val="accent5"/>
            </a:effectRef>
            <a:fontRef idx="minor">
              <a:schemeClr val="dk1"/>
            </a:fontRef>
          </p:style>
        </p:cxnSp>
        <p:sp>
          <p:nvSpPr>
            <p:cNvPr id="75" name="TextBox 74">
              <a:extLst>
                <a:ext uri="{FF2B5EF4-FFF2-40B4-BE49-F238E27FC236}">
                  <a16:creationId xmlns:a16="http://schemas.microsoft.com/office/drawing/2014/main" id="{F2E9AAF8-D653-4F71-8A94-EA27681D3CD1}"/>
                </a:ext>
              </a:extLst>
            </p:cNvPr>
            <p:cNvSpPr txBox="1"/>
            <p:nvPr/>
          </p:nvSpPr>
          <p:spPr>
            <a:xfrm>
              <a:off x="3430503" y="3471847"/>
              <a:ext cx="2131353"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Checkout</a:t>
              </a:r>
            </a:p>
          </p:txBody>
        </p:sp>
        <p:cxnSp>
          <p:nvCxnSpPr>
            <p:cNvPr id="76" name="Straight Arrow Connector 75">
              <a:extLst>
                <a:ext uri="{FF2B5EF4-FFF2-40B4-BE49-F238E27FC236}">
                  <a16:creationId xmlns:a16="http://schemas.microsoft.com/office/drawing/2014/main" id="{B933A476-D58A-4188-8802-747BEB6456A8}"/>
                </a:ext>
              </a:extLst>
            </p:cNvPr>
            <p:cNvCxnSpPr>
              <a:cxnSpLocks/>
            </p:cNvCxnSpPr>
            <p:nvPr/>
          </p:nvCxnSpPr>
          <p:spPr>
            <a:xfrm>
              <a:off x="4975576" y="3671962"/>
              <a:ext cx="1622892" cy="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80" name="Straight Connector 79">
              <a:extLst>
                <a:ext uri="{FF2B5EF4-FFF2-40B4-BE49-F238E27FC236}">
                  <a16:creationId xmlns:a16="http://schemas.microsoft.com/office/drawing/2014/main" id="{9E1F7DB5-CF28-475B-BC6A-B73B9DAC2631}"/>
                </a:ext>
              </a:extLst>
            </p:cNvPr>
            <p:cNvCxnSpPr>
              <a:cxnSpLocks/>
            </p:cNvCxnSpPr>
            <p:nvPr/>
          </p:nvCxnSpPr>
          <p:spPr>
            <a:xfrm>
              <a:off x="2608476" y="3639260"/>
              <a:ext cx="1468660" cy="0"/>
            </a:xfrm>
            <a:prstGeom prst="line">
              <a:avLst/>
            </a:prstGeom>
            <a:ln/>
          </p:spPr>
          <p:style>
            <a:lnRef idx="2">
              <a:schemeClr val="accent5"/>
            </a:lnRef>
            <a:fillRef idx="1">
              <a:schemeClr val="lt1"/>
            </a:fillRef>
            <a:effectRef idx="0">
              <a:schemeClr val="accent5"/>
            </a:effectRef>
            <a:fontRef idx="minor">
              <a:schemeClr val="dk1"/>
            </a:fontRef>
          </p:style>
        </p:cxnSp>
        <p:sp>
          <p:nvSpPr>
            <p:cNvPr id="81" name="TextBox 80">
              <a:extLst>
                <a:ext uri="{FF2B5EF4-FFF2-40B4-BE49-F238E27FC236}">
                  <a16:creationId xmlns:a16="http://schemas.microsoft.com/office/drawing/2014/main" id="{8E8083BC-319C-430F-944A-B935424FBC1C}"/>
                </a:ext>
              </a:extLst>
            </p:cNvPr>
            <p:cNvSpPr txBox="1"/>
            <p:nvPr/>
          </p:nvSpPr>
          <p:spPr>
            <a:xfrm>
              <a:off x="8408761" y="5031644"/>
              <a:ext cx="1606876"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Update Tracking </a:t>
              </a:r>
            </a:p>
          </p:txBody>
        </p:sp>
        <p:cxnSp>
          <p:nvCxnSpPr>
            <p:cNvPr id="82" name="Straight Connector 81">
              <a:extLst>
                <a:ext uri="{FF2B5EF4-FFF2-40B4-BE49-F238E27FC236}">
                  <a16:creationId xmlns:a16="http://schemas.microsoft.com/office/drawing/2014/main" id="{760ABA4D-3CD6-434C-96C7-9D0B61DCD0C8}"/>
                </a:ext>
              </a:extLst>
            </p:cNvPr>
            <p:cNvCxnSpPr>
              <a:cxnSpLocks/>
            </p:cNvCxnSpPr>
            <p:nvPr/>
          </p:nvCxnSpPr>
          <p:spPr>
            <a:xfrm>
              <a:off x="10882944" y="4630505"/>
              <a:ext cx="0" cy="704315"/>
            </a:xfrm>
            <a:prstGeom prst="line">
              <a:avLst/>
            </a:prstGeom>
            <a:ln/>
          </p:spPr>
          <p:style>
            <a:lnRef idx="2">
              <a:schemeClr val="accent5"/>
            </a:lnRef>
            <a:fillRef idx="1">
              <a:schemeClr val="lt1"/>
            </a:fillRef>
            <a:effectRef idx="0">
              <a:schemeClr val="accent5"/>
            </a:effectRef>
            <a:fontRef idx="minor">
              <a:schemeClr val="dk1"/>
            </a:fontRef>
          </p:style>
        </p:cxnSp>
        <p:cxnSp>
          <p:nvCxnSpPr>
            <p:cNvPr id="84" name="Straight Connector 83">
              <a:extLst>
                <a:ext uri="{FF2B5EF4-FFF2-40B4-BE49-F238E27FC236}">
                  <a16:creationId xmlns:a16="http://schemas.microsoft.com/office/drawing/2014/main" id="{88F5D2FD-9D92-4B7C-B92E-CA9B12DEBD99}"/>
                </a:ext>
              </a:extLst>
            </p:cNvPr>
            <p:cNvCxnSpPr>
              <a:cxnSpLocks/>
            </p:cNvCxnSpPr>
            <p:nvPr/>
          </p:nvCxnSpPr>
          <p:spPr>
            <a:xfrm>
              <a:off x="9882336" y="5334820"/>
              <a:ext cx="1000608" cy="0"/>
            </a:xfrm>
            <a:prstGeom prst="line">
              <a:avLst/>
            </a:prstGeom>
            <a:ln/>
          </p:spPr>
          <p:style>
            <a:lnRef idx="2">
              <a:schemeClr val="accent5"/>
            </a:lnRef>
            <a:fillRef idx="1">
              <a:schemeClr val="lt1"/>
            </a:fillRef>
            <a:effectRef idx="0">
              <a:schemeClr val="accent5"/>
            </a:effectRef>
            <a:fontRef idx="minor">
              <a:schemeClr val="dk1"/>
            </a:fontRef>
          </p:style>
        </p:cxnSp>
        <p:cxnSp>
          <p:nvCxnSpPr>
            <p:cNvPr id="87" name="Straight Connector 86">
              <a:extLst>
                <a:ext uri="{FF2B5EF4-FFF2-40B4-BE49-F238E27FC236}">
                  <a16:creationId xmlns:a16="http://schemas.microsoft.com/office/drawing/2014/main" id="{907FE1C1-745A-499A-8EA8-A7369D140F4C}"/>
                </a:ext>
              </a:extLst>
            </p:cNvPr>
            <p:cNvCxnSpPr>
              <a:cxnSpLocks/>
            </p:cNvCxnSpPr>
            <p:nvPr/>
          </p:nvCxnSpPr>
          <p:spPr>
            <a:xfrm>
              <a:off x="7966620" y="3342545"/>
              <a:ext cx="2376264" cy="0"/>
            </a:xfrm>
            <a:prstGeom prst="line">
              <a:avLst/>
            </a:prstGeom>
            <a:ln/>
          </p:spPr>
          <p:style>
            <a:lnRef idx="2">
              <a:schemeClr val="accent5"/>
            </a:lnRef>
            <a:fillRef idx="1">
              <a:schemeClr val="lt1"/>
            </a:fillRef>
            <a:effectRef idx="0">
              <a:schemeClr val="accent5"/>
            </a:effectRef>
            <a:fontRef idx="minor">
              <a:schemeClr val="dk1"/>
            </a:fontRef>
          </p:style>
        </p:cxnSp>
        <p:sp>
          <p:nvSpPr>
            <p:cNvPr id="89" name="TextBox 88">
              <a:extLst>
                <a:ext uri="{FF2B5EF4-FFF2-40B4-BE49-F238E27FC236}">
                  <a16:creationId xmlns:a16="http://schemas.microsoft.com/office/drawing/2014/main" id="{00B025DC-2B5F-4E21-9716-22EF1862F66A}"/>
                </a:ext>
              </a:extLst>
            </p:cNvPr>
            <p:cNvSpPr txBox="1"/>
            <p:nvPr/>
          </p:nvSpPr>
          <p:spPr>
            <a:xfrm>
              <a:off x="9435280" y="3299400"/>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Sales report </a:t>
              </a:r>
            </a:p>
          </p:txBody>
        </p:sp>
        <p:cxnSp>
          <p:nvCxnSpPr>
            <p:cNvPr id="92" name="Straight Connector 91">
              <a:extLst>
                <a:ext uri="{FF2B5EF4-FFF2-40B4-BE49-F238E27FC236}">
                  <a16:creationId xmlns:a16="http://schemas.microsoft.com/office/drawing/2014/main" id="{B632ECDA-CAFB-491F-AC8D-5CE0E607A167}"/>
                </a:ext>
              </a:extLst>
            </p:cNvPr>
            <p:cNvCxnSpPr>
              <a:cxnSpLocks/>
            </p:cNvCxnSpPr>
            <p:nvPr/>
          </p:nvCxnSpPr>
          <p:spPr>
            <a:xfrm>
              <a:off x="10342884" y="3340722"/>
              <a:ext cx="0" cy="88277"/>
            </a:xfrm>
            <a:prstGeom prst="line">
              <a:avLst/>
            </a:prstGeom>
            <a:ln/>
          </p:spPr>
          <p:style>
            <a:lnRef idx="2">
              <a:schemeClr val="accent5"/>
            </a:lnRef>
            <a:fillRef idx="1">
              <a:schemeClr val="lt1"/>
            </a:fillRef>
            <a:effectRef idx="0">
              <a:schemeClr val="accent5"/>
            </a:effectRef>
            <a:fontRef idx="minor">
              <a:schemeClr val="dk1"/>
            </a:fontRef>
          </p:style>
        </p:cxnSp>
        <p:cxnSp>
          <p:nvCxnSpPr>
            <p:cNvPr id="95" name="Straight Connector 94">
              <a:extLst>
                <a:ext uri="{FF2B5EF4-FFF2-40B4-BE49-F238E27FC236}">
                  <a16:creationId xmlns:a16="http://schemas.microsoft.com/office/drawing/2014/main" id="{9BD23ADB-DE78-42F9-AB12-43CB80D4083A}"/>
                </a:ext>
              </a:extLst>
            </p:cNvPr>
            <p:cNvCxnSpPr>
              <a:cxnSpLocks/>
            </p:cNvCxnSpPr>
            <p:nvPr/>
          </p:nvCxnSpPr>
          <p:spPr>
            <a:xfrm>
              <a:off x="3804406" y="874274"/>
              <a:ext cx="4680000" cy="0"/>
            </a:xfrm>
            <a:prstGeom prst="line">
              <a:avLst/>
            </a:prstGeom>
            <a:ln/>
          </p:spPr>
          <p:style>
            <a:lnRef idx="2">
              <a:schemeClr val="accent5"/>
            </a:lnRef>
            <a:fillRef idx="1">
              <a:schemeClr val="lt1"/>
            </a:fillRef>
            <a:effectRef idx="0">
              <a:schemeClr val="accent5"/>
            </a:effectRef>
            <a:fontRef idx="minor">
              <a:schemeClr val="dk1"/>
            </a:fontRef>
          </p:style>
        </p:cxnSp>
        <p:sp>
          <p:nvSpPr>
            <p:cNvPr id="99" name="TextBox 98">
              <a:extLst>
                <a:ext uri="{FF2B5EF4-FFF2-40B4-BE49-F238E27FC236}">
                  <a16:creationId xmlns:a16="http://schemas.microsoft.com/office/drawing/2014/main" id="{0EA90904-58F2-4766-9770-A8ECB15D8D66}"/>
                </a:ext>
              </a:extLst>
            </p:cNvPr>
            <p:cNvSpPr txBox="1"/>
            <p:nvPr/>
          </p:nvSpPr>
          <p:spPr>
            <a:xfrm>
              <a:off x="8435027" y="603107"/>
              <a:ext cx="1606876"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Customer Report </a:t>
              </a:r>
            </a:p>
          </p:txBody>
        </p:sp>
        <p:cxnSp>
          <p:nvCxnSpPr>
            <p:cNvPr id="100" name="Straight Connector 99">
              <a:extLst>
                <a:ext uri="{FF2B5EF4-FFF2-40B4-BE49-F238E27FC236}">
                  <a16:creationId xmlns:a16="http://schemas.microsoft.com/office/drawing/2014/main" id="{EAD8D33C-6B15-4746-B98F-AE885FD1C75C}"/>
                </a:ext>
              </a:extLst>
            </p:cNvPr>
            <p:cNvCxnSpPr>
              <a:cxnSpLocks/>
            </p:cNvCxnSpPr>
            <p:nvPr/>
          </p:nvCxnSpPr>
          <p:spPr>
            <a:xfrm>
              <a:off x="10015636" y="857165"/>
              <a:ext cx="1335360" cy="0"/>
            </a:xfrm>
            <a:prstGeom prst="line">
              <a:avLst/>
            </a:prstGeom>
            <a:ln/>
          </p:spPr>
          <p:style>
            <a:lnRef idx="2">
              <a:schemeClr val="accent5"/>
            </a:lnRef>
            <a:fillRef idx="1">
              <a:schemeClr val="lt1"/>
            </a:fillRef>
            <a:effectRef idx="0">
              <a:schemeClr val="accent5"/>
            </a:effectRef>
            <a:fontRef idx="minor">
              <a:schemeClr val="dk1"/>
            </a:fontRef>
          </p:style>
        </p:cxnSp>
        <p:cxnSp>
          <p:nvCxnSpPr>
            <p:cNvPr id="101" name="Straight Connector 100">
              <a:extLst>
                <a:ext uri="{FF2B5EF4-FFF2-40B4-BE49-F238E27FC236}">
                  <a16:creationId xmlns:a16="http://schemas.microsoft.com/office/drawing/2014/main" id="{B50ECAB7-4F50-4D8B-AE03-83FDB847D53B}"/>
                </a:ext>
              </a:extLst>
            </p:cNvPr>
            <p:cNvCxnSpPr>
              <a:cxnSpLocks/>
            </p:cNvCxnSpPr>
            <p:nvPr/>
          </p:nvCxnSpPr>
          <p:spPr>
            <a:xfrm flipV="1">
              <a:off x="11043518" y="1752599"/>
              <a:ext cx="0" cy="2097526"/>
            </a:xfrm>
            <a:prstGeom prst="line">
              <a:avLst/>
            </a:prstGeom>
            <a:ln/>
          </p:spPr>
          <p:style>
            <a:lnRef idx="2">
              <a:schemeClr val="accent5"/>
            </a:lnRef>
            <a:fillRef idx="1">
              <a:schemeClr val="lt1"/>
            </a:fillRef>
            <a:effectRef idx="0">
              <a:schemeClr val="accent5"/>
            </a:effectRef>
            <a:fontRef idx="minor">
              <a:schemeClr val="dk1"/>
            </a:fontRef>
          </p:style>
        </p:cxnSp>
        <p:cxnSp>
          <p:nvCxnSpPr>
            <p:cNvPr id="105" name="Straight Connector 104">
              <a:extLst>
                <a:ext uri="{FF2B5EF4-FFF2-40B4-BE49-F238E27FC236}">
                  <a16:creationId xmlns:a16="http://schemas.microsoft.com/office/drawing/2014/main" id="{F5C01EA1-4AC1-4211-B320-1FBC16D5A52C}"/>
                </a:ext>
              </a:extLst>
            </p:cNvPr>
            <p:cNvCxnSpPr>
              <a:cxnSpLocks/>
            </p:cNvCxnSpPr>
            <p:nvPr/>
          </p:nvCxnSpPr>
          <p:spPr>
            <a:xfrm>
              <a:off x="10486900" y="1752599"/>
              <a:ext cx="568560" cy="0"/>
            </a:xfrm>
            <a:prstGeom prst="line">
              <a:avLst/>
            </a:prstGeom>
            <a:ln/>
          </p:spPr>
          <p:style>
            <a:lnRef idx="2">
              <a:schemeClr val="accent5"/>
            </a:lnRef>
            <a:fillRef idx="1">
              <a:schemeClr val="lt1"/>
            </a:fillRef>
            <a:effectRef idx="0">
              <a:schemeClr val="accent5"/>
            </a:effectRef>
            <a:fontRef idx="minor">
              <a:schemeClr val="dk1"/>
            </a:fontRef>
          </p:style>
        </p:cxnSp>
        <p:sp>
          <p:nvSpPr>
            <p:cNvPr id="106" name="TextBox 105">
              <a:extLst>
                <a:ext uri="{FF2B5EF4-FFF2-40B4-BE49-F238E27FC236}">
                  <a16:creationId xmlns:a16="http://schemas.microsoft.com/office/drawing/2014/main" id="{919976C0-8E39-4594-AE81-A0A44F5DA039}"/>
                </a:ext>
              </a:extLst>
            </p:cNvPr>
            <p:cNvSpPr txBox="1"/>
            <p:nvPr/>
          </p:nvSpPr>
          <p:spPr>
            <a:xfrm>
              <a:off x="9075997" y="1570238"/>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Add item info</a:t>
              </a:r>
            </a:p>
          </p:txBody>
        </p:sp>
        <p:cxnSp>
          <p:nvCxnSpPr>
            <p:cNvPr id="108" name="Straight Connector 107">
              <a:extLst>
                <a:ext uri="{FF2B5EF4-FFF2-40B4-BE49-F238E27FC236}">
                  <a16:creationId xmlns:a16="http://schemas.microsoft.com/office/drawing/2014/main" id="{D1C96DC7-F438-4D81-BA22-A8BD78F2F1EB}"/>
                </a:ext>
              </a:extLst>
            </p:cNvPr>
            <p:cNvCxnSpPr>
              <a:cxnSpLocks/>
            </p:cNvCxnSpPr>
            <p:nvPr/>
          </p:nvCxnSpPr>
          <p:spPr>
            <a:xfrm flipV="1">
              <a:off x="8614692" y="2148794"/>
              <a:ext cx="0" cy="412160"/>
            </a:xfrm>
            <a:prstGeom prst="line">
              <a:avLst/>
            </a:prstGeom>
            <a:ln/>
          </p:spPr>
          <p:style>
            <a:lnRef idx="2">
              <a:schemeClr val="accent5"/>
            </a:lnRef>
            <a:fillRef idx="1">
              <a:schemeClr val="lt1"/>
            </a:fillRef>
            <a:effectRef idx="0">
              <a:schemeClr val="accent5"/>
            </a:effectRef>
            <a:fontRef idx="minor">
              <a:schemeClr val="dk1"/>
            </a:fontRef>
          </p:style>
        </p:cxnSp>
        <p:sp>
          <p:nvSpPr>
            <p:cNvPr id="111" name="TextBox 110">
              <a:extLst>
                <a:ext uri="{FF2B5EF4-FFF2-40B4-BE49-F238E27FC236}">
                  <a16:creationId xmlns:a16="http://schemas.microsoft.com/office/drawing/2014/main" id="{72AC79DF-8FBB-4346-AFC1-45A00102D280}"/>
                </a:ext>
              </a:extLst>
            </p:cNvPr>
            <p:cNvSpPr txBox="1"/>
            <p:nvPr/>
          </p:nvSpPr>
          <p:spPr>
            <a:xfrm>
              <a:off x="7866111" y="2484672"/>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Item detail</a:t>
              </a:r>
            </a:p>
          </p:txBody>
        </p:sp>
        <p:cxnSp>
          <p:nvCxnSpPr>
            <p:cNvPr id="112" name="Straight Connector 111">
              <a:extLst>
                <a:ext uri="{FF2B5EF4-FFF2-40B4-BE49-F238E27FC236}">
                  <a16:creationId xmlns:a16="http://schemas.microsoft.com/office/drawing/2014/main" id="{F5AB3812-C298-46A8-BC1F-CDBE647426DD}"/>
                </a:ext>
              </a:extLst>
            </p:cNvPr>
            <p:cNvCxnSpPr>
              <a:cxnSpLocks/>
            </p:cNvCxnSpPr>
            <p:nvPr/>
          </p:nvCxnSpPr>
          <p:spPr>
            <a:xfrm flipV="1">
              <a:off x="8614692" y="2760485"/>
              <a:ext cx="0" cy="315386"/>
            </a:xfrm>
            <a:prstGeom prst="line">
              <a:avLst/>
            </a:prstGeom>
            <a:ln/>
          </p:spPr>
          <p:style>
            <a:lnRef idx="2">
              <a:schemeClr val="accent5"/>
            </a:lnRef>
            <a:fillRef idx="1">
              <a:schemeClr val="lt1"/>
            </a:fillRef>
            <a:effectRef idx="0">
              <a:schemeClr val="accent5"/>
            </a:effectRef>
            <a:fontRef idx="minor">
              <a:schemeClr val="dk1"/>
            </a:fontRef>
          </p:style>
        </p:cxnSp>
        <p:cxnSp>
          <p:nvCxnSpPr>
            <p:cNvPr id="115" name="Straight Connector 114">
              <a:extLst>
                <a:ext uri="{FF2B5EF4-FFF2-40B4-BE49-F238E27FC236}">
                  <a16:creationId xmlns:a16="http://schemas.microsoft.com/office/drawing/2014/main" id="{76268D48-CF73-462F-98F4-660E67AA3BD5}"/>
                </a:ext>
              </a:extLst>
            </p:cNvPr>
            <p:cNvCxnSpPr>
              <a:cxnSpLocks/>
            </p:cNvCxnSpPr>
            <p:nvPr/>
          </p:nvCxnSpPr>
          <p:spPr>
            <a:xfrm rot="16200000" flipH="1" flipV="1">
              <a:off x="5076356" y="1247345"/>
              <a:ext cx="0" cy="412160"/>
            </a:xfrm>
            <a:prstGeom prst="line">
              <a:avLst/>
            </a:prstGeom>
            <a:ln/>
          </p:spPr>
          <p:style>
            <a:lnRef idx="2">
              <a:schemeClr val="accent5"/>
            </a:lnRef>
            <a:fillRef idx="1">
              <a:schemeClr val="lt1"/>
            </a:fillRef>
            <a:effectRef idx="0">
              <a:schemeClr val="accent5"/>
            </a:effectRef>
            <a:fontRef idx="minor">
              <a:schemeClr val="dk1"/>
            </a:fontRef>
          </p:style>
        </p:cxnSp>
        <p:cxnSp>
          <p:nvCxnSpPr>
            <p:cNvPr id="116" name="Straight Connector 115">
              <a:extLst>
                <a:ext uri="{FF2B5EF4-FFF2-40B4-BE49-F238E27FC236}">
                  <a16:creationId xmlns:a16="http://schemas.microsoft.com/office/drawing/2014/main" id="{1C1F385D-1398-43D5-91AD-A8BB577C93A3}"/>
                </a:ext>
              </a:extLst>
            </p:cNvPr>
            <p:cNvCxnSpPr>
              <a:cxnSpLocks/>
            </p:cNvCxnSpPr>
            <p:nvPr/>
          </p:nvCxnSpPr>
          <p:spPr>
            <a:xfrm>
              <a:off x="6204600" y="1463532"/>
              <a:ext cx="1185956" cy="0"/>
            </a:xfrm>
            <a:prstGeom prst="line">
              <a:avLst/>
            </a:prstGeom>
            <a:ln/>
          </p:spPr>
          <p:style>
            <a:lnRef idx="2">
              <a:schemeClr val="accent5"/>
            </a:lnRef>
            <a:fillRef idx="1">
              <a:schemeClr val="lt1"/>
            </a:fillRef>
            <a:effectRef idx="0">
              <a:schemeClr val="accent5"/>
            </a:effectRef>
            <a:fontRef idx="minor">
              <a:schemeClr val="dk1"/>
            </a:fontRef>
          </p:style>
        </p:cxnSp>
        <p:sp>
          <p:nvSpPr>
            <p:cNvPr id="119" name="TextBox 118">
              <a:extLst>
                <a:ext uri="{FF2B5EF4-FFF2-40B4-BE49-F238E27FC236}">
                  <a16:creationId xmlns:a16="http://schemas.microsoft.com/office/drawing/2014/main" id="{7556C13B-CC9E-405C-B523-C95EA3434030}"/>
                </a:ext>
              </a:extLst>
            </p:cNvPr>
            <p:cNvSpPr txBox="1"/>
            <p:nvPr/>
          </p:nvSpPr>
          <p:spPr>
            <a:xfrm>
              <a:off x="4957295" y="1274845"/>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Item detail</a:t>
              </a:r>
            </a:p>
          </p:txBody>
        </p:sp>
        <p:sp>
          <p:nvSpPr>
            <p:cNvPr id="123" name="TextBox 122">
              <a:extLst>
                <a:ext uri="{FF2B5EF4-FFF2-40B4-BE49-F238E27FC236}">
                  <a16:creationId xmlns:a16="http://schemas.microsoft.com/office/drawing/2014/main" id="{6C2E3594-DC34-48BD-A9EA-AA0E58211B8D}"/>
                </a:ext>
              </a:extLst>
            </p:cNvPr>
            <p:cNvSpPr txBox="1"/>
            <p:nvPr/>
          </p:nvSpPr>
          <p:spPr>
            <a:xfrm>
              <a:off x="3392270" y="1164475"/>
              <a:ext cx="1786262"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Customer Info</a:t>
              </a:r>
            </a:p>
          </p:txBody>
        </p:sp>
        <p:cxnSp>
          <p:nvCxnSpPr>
            <p:cNvPr id="124" name="Straight Connector 123">
              <a:extLst>
                <a:ext uri="{FF2B5EF4-FFF2-40B4-BE49-F238E27FC236}">
                  <a16:creationId xmlns:a16="http://schemas.microsoft.com/office/drawing/2014/main" id="{D52F9913-F28B-4A28-A060-907A712E71AD}"/>
                </a:ext>
              </a:extLst>
            </p:cNvPr>
            <p:cNvCxnSpPr>
              <a:cxnSpLocks/>
            </p:cNvCxnSpPr>
            <p:nvPr/>
          </p:nvCxnSpPr>
          <p:spPr>
            <a:xfrm flipV="1">
              <a:off x="4474232" y="1043551"/>
              <a:ext cx="0" cy="206080"/>
            </a:xfrm>
            <a:prstGeom prst="line">
              <a:avLst/>
            </a:prstGeom>
            <a:ln/>
          </p:spPr>
          <p:style>
            <a:lnRef idx="2">
              <a:schemeClr val="accent5"/>
            </a:lnRef>
            <a:fillRef idx="1">
              <a:schemeClr val="lt1"/>
            </a:fillRef>
            <a:effectRef idx="0">
              <a:schemeClr val="accent5"/>
            </a:effectRef>
            <a:fontRef idx="minor">
              <a:schemeClr val="dk1"/>
            </a:fontRef>
          </p:style>
        </p:cxnSp>
        <p:cxnSp>
          <p:nvCxnSpPr>
            <p:cNvPr id="126" name="Straight Connector 125">
              <a:extLst>
                <a:ext uri="{FF2B5EF4-FFF2-40B4-BE49-F238E27FC236}">
                  <a16:creationId xmlns:a16="http://schemas.microsoft.com/office/drawing/2014/main" id="{5F0F99ED-2670-4EC1-A88E-55CFAAFEF5EE}"/>
                </a:ext>
              </a:extLst>
            </p:cNvPr>
            <p:cNvCxnSpPr>
              <a:cxnSpLocks/>
            </p:cNvCxnSpPr>
            <p:nvPr/>
          </p:nvCxnSpPr>
          <p:spPr>
            <a:xfrm>
              <a:off x="3761656" y="1043551"/>
              <a:ext cx="727640" cy="0"/>
            </a:xfrm>
            <a:prstGeom prst="line">
              <a:avLst/>
            </a:prstGeom>
            <a:ln/>
          </p:spPr>
          <p:style>
            <a:lnRef idx="2">
              <a:schemeClr val="accent5"/>
            </a:lnRef>
            <a:fillRef idx="1">
              <a:schemeClr val="lt1"/>
            </a:fillRef>
            <a:effectRef idx="0">
              <a:schemeClr val="accent5"/>
            </a:effectRef>
            <a:fontRef idx="minor">
              <a:schemeClr val="dk1"/>
            </a:fontRef>
          </p:style>
        </p:cxnSp>
        <p:sp>
          <p:nvSpPr>
            <p:cNvPr id="128" name="TextBox 127">
              <a:extLst>
                <a:ext uri="{FF2B5EF4-FFF2-40B4-BE49-F238E27FC236}">
                  <a16:creationId xmlns:a16="http://schemas.microsoft.com/office/drawing/2014/main" id="{8E7FBF39-C1B4-4210-AEC5-2DE365990730}"/>
                </a:ext>
              </a:extLst>
            </p:cNvPr>
            <p:cNvSpPr txBox="1"/>
            <p:nvPr/>
          </p:nvSpPr>
          <p:spPr>
            <a:xfrm>
              <a:off x="564799" y="1596561"/>
              <a:ext cx="1606876" cy="54233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Customer detail</a:t>
              </a:r>
            </a:p>
          </p:txBody>
        </p:sp>
        <p:sp>
          <p:nvSpPr>
            <p:cNvPr id="129" name="TextBox 128">
              <a:extLst>
                <a:ext uri="{FF2B5EF4-FFF2-40B4-BE49-F238E27FC236}">
                  <a16:creationId xmlns:a16="http://schemas.microsoft.com/office/drawing/2014/main" id="{43C6BDE8-2C65-4A4F-8DC0-EC4EE05AC958}"/>
                </a:ext>
              </a:extLst>
            </p:cNvPr>
            <p:cNvSpPr txBox="1"/>
            <p:nvPr/>
          </p:nvSpPr>
          <p:spPr>
            <a:xfrm>
              <a:off x="4315627" y="3247420"/>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Item detail</a:t>
              </a:r>
            </a:p>
          </p:txBody>
        </p:sp>
        <p:sp>
          <p:nvSpPr>
            <p:cNvPr id="130" name="TextBox 129">
              <a:extLst>
                <a:ext uri="{FF2B5EF4-FFF2-40B4-BE49-F238E27FC236}">
                  <a16:creationId xmlns:a16="http://schemas.microsoft.com/office/drawing/2014/main" id="{E367C1D5-69C3-4BBA-9C53-8DC792857DD2}"/>
                </a:ext>
              </a:extLst>
            </p:cNvPr>
            <p:cNvSpPr txBox="1"/>
            <p:nvPr/>
          </p:nvSpPr>
          <p:spPr>
            <a:xfrm>
              <a:off x="1590065" y="2276087"/>
              <a:ext cx="1606876" cy="32927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chor="ctr" anchorCtr="1">
              <a:spAutoFit/>
            </a:bodyPr>
            <a:lstStyle/>
            <a:p>
              <a:r>
                <a:rPr lang="en-IN" sz="1100" dirty="0"/>
                <a:t>Add to Cart</a:t>
              </a:r>
            </a:p>
          </p:txBody>
        </p:sp>
        <p:cxnSp>
          <p:nvCxnSpPr>
            <p:cNvPr id="131" name="Straight Connector 130">
              <a:extLst>
                <a:ext uri="{FF2B5EF4-FFF2-40B4-BE49-F238E27FC236}">
                  <a16:creationId xmlns:a16="http://schemas.microsoft.com/office/drawing/2014/main" id="{5A5CE25C-8819-4766-8FDE-5B75E10BD6A9}"/>
                </a:ext>
              </a:extLst>
            </p:cNvPr>
            <p:cNvCxnSpPr>
              <a:cxnSpLocks/>
            </p:cNvCxnSpPr>
            <p:nvPr/>
          </p:nvCxnSpPr>
          <p:spPr>
            <a:xfrm>
              <a:off x="1511252" y="907628"/>
              <a:ext cx="3906" cy="902225"/>
            </a:xfrm>
            <a:prstGeom prst="line">
              <a:avLst/>
            </a:prstGeom>
            <a:ln/>
          </p:spPr>
          <p:style>
            <a:lnRef idx="2">
              <a:schemeClr val="accent5"/>
            </a:lnRef>
            <a:fillRef idx="1">
              <a:schemeClr val="lt1"/>
            </a:fillRef>
            <a:effectRef idx="0">
              <a:schemeClr val="accent5"/>
            </a:effectRef>
            <a:fontRef idx="minor">
              <a:schemeClr val="dk1"/>
            </a:fontRef>
          </p:style>
        </p:cxnSp>
        <p:cxnSp>
          <p:nvCxnSpPr>
            <p:cNvPr id="132" name="Straight Connector 131">
              <a:extLst>
                <a:ext uri="{FF2B5EF4-FFF2-40B4-BE49-F238E27FC236}">
                  <a16:creationId xmlns:a16="http://schemas.microsoft.com/office/drawing/2014/main" id="{436F17AE-25B9-4016-854A-7B3301C606B6}"/>
                </a:ext>
              </a:extLst>
            </p:cNvPr>
            <p:cNvCxnSpPr>
              <a:cxnSpLocks/>
            </p:cNvCxnSpPr>
            <p:nvPr/>
          </p:nvCxnSpPr>
          <p:spPr>
            <a:xfrm>
              <a:off x="1511252" y="1937265"/>
              <a:ext cx="0" cy="1447595"/>
            </a:xfrm>
            <a:prstGeom prst="line">
              <a:avLst/>
            </a:prstGeom>
            <a:ln/>
          </p:spPr>
          <p:style>
            <a:lnRef idx="2">
              <a:schemeClr val="accent5"/>
            </a:lnRef>
            <a:fillRef idx="1">
              <a:schemeClr val="lt1"/>
            </a:fillRef>
            <a:effectRef idx="0">
              <a:schemeClr val="accent5"/>
            </a:effectRef>
            <a:fontRef idx="minor">
              <a:schemeClr val="dk1"/>
            </a:fontRef>
          </p:style>
        </p:cxnSp>
        <p:cxnSp>
          <p:nvCxnSpPr>
            <p:cNvPr id="136" name="Straight Connector 135">
              <a:extLst>
                <a:ext uri="{FF2B5EF4-FFF2-40B4-BE49-F238E27FC236}">
                  <a16:creationId xmlns:a16="http://schemas.microsoft.com/office/drawing/2014/main" id="{C1C911B2-7239-42BF-B89E-4CDCB9ABF551}"/>
                </a:ext>
              </a:extLst>
            </p:cNvPr>
            <p:cNvCxnSpPr>
              <a:cxnSpLocks/>
            </p:cNvCxnSpPr>
            <p:nvPr/>
          </p:nvCxnSpPr>
          <p:spPr>
            <a:xfrm flipH="1">
              <a:off x="1678205" y="2433074"/>
              <a:ext cx="7529" cy="935199"/>
            </a:xfrm>
            <a:prstGeom prst="line">
              <a:avLst/>
            </a:prstGeom>
            <a:ln/>
          </p:spPr>
          <p:style>
            <a:lnRef idx="2">
              <a:schemeClr val="accent5"/>
            </a:lnRef>
            <a:fillRef idx="1">
              <a:schemeClr val="lt1"/>
            </a:fillRef>
            <a:effectRef idx="0">
              <a:schemeClr val="accent5"/>
            </a:effectRef>
            <a:fontRef idx="minor">
              <a:schemeClr val="dk1"/>
            </a:fontRef>
          </p:style>
        </p:cxnSp>
        <p:cxnSp>
          <p:nvCxnSpPr>
            <p:cNvPr id="138" name="Straight Connector 137">
              <a:extLst>
                <a:ext uri="{FF2B5EF4-FFF2-40B4-BE49-F238E27FC236}">
                  <a16:creationId xmlns:a16="http://schemas.microsoft.com/office/drawing/2014/main" id="{C85EECF9-F223-4BC2-B1AC-C7C8E80334EE}"/>
                </a:ext>
              </a:extLst>
            </p:cNvPr>
            <p:cNvCxnSpPr>
              <a:cxnSpLocks/>
            </p:cNvCxnSpPr>
            <p:nvPr/>
          </p:nvCxnSpPr>
          <p:spPr>
            <a:xfrm>
              <a:off x="1670677" y="2433074"/>
              <a:ext cx="247271" cy="7650"/>
            </a:xfrm>
            <a:prstGeom prst="line">
              <a:avLst/>
            </a:prstGeom>
            <a:ln/>
          </p:spPr>
          <p:style>
            <a:lnRef idx="2">
              <a:schemeClr val="accent5"/>
            </a:lnRef>
            <a:fillRef idx="1">
              <a:schemeClr val="lt1"/>
            </a:fillRef>
            <a:effectRef idx="0">
              <a:schemeClr val="accent5"/>
            </a:effectRef>
            <a:fontRef idx="minor">
              <a:schemeClr val="dk1"/>
            </a:fontRef>
          </p:style>
        </p:cxnSp>
        <p:cxnSp>
          <p:nvCxnSpPr>
            <p:cNvPr id="141" name="Straight Connector 140">
              <a:extLst>
                <a:ext uri="{FF2B5EF4-FFF2-40B4-BE49-F238E27FC236}">
                  <a16:creationId xmlns:a16="http://schemas.microsoft.com/office/drawing/2014/main" id="{7E32669E-501F-4502-B0D3-36C364AD69F7}"/>
                </a:ext>
              </a:extLst>
            </p:cNvPr>
            <p:cNvCxnSpPr>
              <a:cxnSpLocks/>
            </p:cNvCxnSpPr>
            <p:nvPr/>
          </p:nvCxnSpPr>
          <p:spPr>
            <a:xfrm>
              <a:off x="4456515" y="3428999"/>
              <a:ext cx="209087" cy="0"/>
            </a:xfrm>
            <a:prstGeom prst="line">
              <a:avLst/>
            </a:prstGeom>
            <a:ln/>
          </p:spPr>
          <p:style>
            <a:lnRef idx="2">
              <a:schemeClr val="accent5"/>
            </a:lnRef>
            <a:fillRef idx="1">
              <a:schemeClr val="lt1"/>
            </a:fillRef>
            <a:effectRef idx="0">
              <a:schemeClr val="accent5"/>
            </a:effectRef>
            <a:fontRef idx="minor">
              <a:schemeClr val="dk1"/>
            </a:fontRef>
          </p:style>
        </p:cxnSp>
        <p:cxnSp>
          <p:nvCxnSpPr>
            <p:cNvPr id="142" name="Straight Connector 141">
              <a:extLst>
                <a:ext uri="{FF2B5EF4-FFF2-40B4-BE49-F238E27FC236}">
                  <a16:creationId xmlns:a16="http://schemas.microsoft.com/office/drawing/2014/main" id="{25B9E4B3-D1FC-407C-B027-FCB12289A5B6}"/>
                </a:ext>
              </a:extLst>
            </p:cNvPr>
            <p:cNvCxnSpPr>
              <a:cxnSpLocks/>
            </p:cNvCxnSpPr>
            <p:nvPr/>
          </p:nvCxnSpPr>
          <p:spPr>
            <a:xfrm flipH="1">
              <a:off x="4455119" y="3139704"/>
              <a:ext cx="2826" cy="285346"/>
            </a:xfrm>
            <a:prstGeom prst="line">
              <a:avLst/>
            </a:prstGeom>
            <a:ln/>
          </p:spPr>
          <p:style>
            <a:lnRef idx="2">
              <a:schemeClr val="accent5"/>
            </a:lnRef>
            <a:fillRef idx="1">
              <a:schemeClr val="lt1"/>
            </a:fillRef>
            <a:effectRef idx="0">
              <a:schemeClr val="accent5"/>
            </a:effectRef>
            <a:fontRef idx="minor">
              <a:schemeClr val="dk1"/>
            </a:fontRef>
          </p:style>
        </p:cxnSp>
      </p:grpSp>
      <p:pic>
        <p:nvPicPr>
          <p:cNvPr id="4" name="Picture 3">
            <a:extLst>
              <a:ext uri="{FF2B5EF4-FFF2-40B4-BE49-F238E27FC236}">
                <a16:creationId xmlns:a16="http://schemas.microsoft.com/office/drawing/2014/main" id="{A95AB7BC-B5FA-466E-93E5-37D6F5A0CED8}"/>
              </a:ext>
            </a:extLst>
          </p:cNvPr>
          <p:cNvPicPr>
            <a:picLocks noChangeAspect="1"/>
          </p:cNvPicPr>
          <p:nvPr/>
        </p:nvPicPr>
        <p:blipFill>
          <a:blip r:embed="rId2"/>
          <a:stretch>
            <a:fillRect/>
          </a:stretch>
        </p:blipFill>
        <p:spPr>
          <a:xfrm>
            <a:off x="3129429" y="5321361"/>
            <a:ext cx="597460" cy="164606"/>
          </a:xfrm>
          <a:prstGeom prst="rect">
            <a:avLst/>
          </a:prstGeom>
        </p:spPr>
      </p:pic>
      <p:sp>
        <p:nvSpPr>
          <p:cNvPr id="77" name="Flowchart: Connector 76">
            <a:extLst>
              <a:ext uri="{FF2B5EF4-FFF2-40B4-BE49-F238E27FC236}">
                <a16:creationId xmlns:a16="http://schemas.microsoft.com/office/drawing/2014/main" id="{58D04D4B-0486-49C7-A5F8-79D3AC99C605}"/>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7</a:t>
            </a:r>
          </a:p>
        </p:txBody>
      </p:sp>
    </p:spTree>
    <p:extLst>
      <p:ext uri="{BB962C8B-B14F-4D97-AF65-F5344CB8AC3E}">
        <p14:creationId xmlns:p14="http://schemas.microsoft.com/office/powerpoint/2010/main" val="26243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02230921-4E40-42F4-AD8A-5BCF265D174F}"/>
              </a:ext>
            </a:extLst>
          </p:cNvPr>
          <p:cNvGrpSpPr/>
          <p:nvPr/>
        </p:nvGrpSpPr>
        <p:grpSpPr>
          <a:xfrm>
            <a:off x="113924" y="3224808"/>
            <a:ext cx="6630151" cy="4320478"/>
            <a:chOff x="-39240" y="344324"/>
            <a:chExt cx="12152623" cy="6137489"/>
          </a:xfrm>
          <a:solidFill>
            <a:schemeClr val="bg2">
              <a:lumMod val="20000"/>
              <a:lumOff val="80000"/>
            </a:schemeClr>
          </a:solidFill>
        </p:grpSpPr>
        <p:sp>
          <p:nvSpPr>
            <p:cNvPr id="6" name="Flowchart: Connector 5">
              <a:extLst>
                <a:ext uri="{FF2B5EF4-FFF2-40B4-BE49-F238E27FC236}">
                  <a16:creationId xmlns:a16="http://schemas.microsoft.com/office/drawing/2014/main" id="{55569403-9F18-4341-8F19-754D8A561C8D}"/>
                </a:ext>
              </a:extLst>
            </p:cNvPr>
            <p:cNvSpPr/>
            <p:nvPr/>
          </p:nvSpPr>
          <p:spPr>
            <a:xfrm>
              <a:off x="510312" y="344324"/>
              <a:ext cx="1986199" cy="732749"/>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5B0FF484-9C7C-4B04-9400-03A92B356DE5}"/>
                </a:ext>
              </a:extLst>
            </p:cNvPr>
            <p:cNvSpPr/>
            <p:nvPr/>
          </p:nvSpPr>
          <p:spPr>
            <a:xfrm>
              <a:off x="2158418" y="1700808"/>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Customer</a:t>
              </a:r>
              <a:endParaRPr lang="en-IN" sz="1200" dirty="0">
                <a:solidFill>
                  <a:schemeClr val="tx1"/>
                </a:solidFill>
              </a:endParaRPr>
            </a:p>
          </p:txBody>
        </p:sp>
        <p:sp>
          <p:nvSpPr>
            <p:cNvPr id="10" name="Flowchart: Connector 9">
              <a:extLst>
                <a:ext uri="{FF2B5EF4-FFF2-40B4-BE49-F238E27FC236}">
                  <a16:creationId xmlns:a16="http://schemas.microsoft.com/office/drawing/2014/main" id="{78A0037E-EE25-4501-98C5-75C11C11B0A7}"/>
                </a:ext>
              </a:extLst>
            </p:cNvPr>
            <p:cNvSpPr/>
            <p:nvPr/>
          </p:nvSpPr>
          <p:spPr>
            <a:xfrm>
              <a:off x="2606584" y="344324"/>
              <a:ext cx="1399596" cy="612071"/>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Name</a:t>
              </a:r>
            </a:p>
          </p:txBody>
        </p:sp>
        <p:sp>
          <p:nvSpPr>
            <p:cNvPr id="11" name="Flowchart: Connector 10">
              <a:extLst>
                <a:ext uri="{FF2B5EF4-FFF2-40B4-BE49-F238E27FC236}">
                  <a16:creationId xmlns:a16="http://schemas.microsoft.com/office/drawing/2014/main" id="{8D1FD1CF-FA92-4322-903D-A6B82008F593}"/>
                </a:ext>
              </a:extLst>
            </p:cNvPr>
            <p:cNvSpPr/>
            <p:nvPr/>
          </p:nvSpPr>
          <p:spPr>
            <a:xfrm>
              <a:off x="845414" y="420514"/>
              <a:ext cx="1399596" cy="568707"/>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Phone</a:t>
              </a:r>
            </a:p>
          </p:txBody>
        </p:sp>
        <p:sp>
          <p:nvSpPr>
            <p:cNvPr id="12" name="Flowchart: Connector 11">
              <a:extLst>
                <a:ext uri="{FF2B5EF4-FFF2-40B4-BE49-F238E27FC236}">
                  <a16:creationId xmlns:a16="http://schemas.microsoft.com/office/drawing/2014/main" id="{35FE8BE7-FE73-40C4-8458-85EFE2A63465}"/>
                </a:ext>
              </a:extLst>
            </p:cNvPr>
            <p:cNvSpPr/>
            <p:nvPr/>
          </p:nvSpPr>
          <p:spPr>
            <a:xfrm>
              <a:off x="4576241" y="344324"/>
              <a:ext cx="1460632" cy="503395"/>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F. Name</a:t>
              </a:r>
            </a:p>
          </p:txBody>
        </p:sp>
        <p:sp>
          <p:nvSpPr>
            <p:cNvPr id="16" name="Flowchart: Connector 15">
              <a:extLst>
                <a:ext uri="{FF2B5EF4-FFF2-40B4-BE49-F238E27FC236}">
                  <a16:creationId xmlns:a16="http://schemas.microsoft.com/office/drawing/2014/main" id="{F192033E-A15F-420E-80C9-9B6AA3220976}"/>
                </a:ext>
              </a:extLst>
            </p:cNvPr>
            <p:cNvSpPr/>
            <p:nvPr/>
          </p:nvSpPr>
          <p:spPr>
            <a:xfrm>
              <a:off x="-39240" y="1702545"/>
              <a:ext cx="1760571" cy="574921"/>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Address</a:t>
              </a:r>
            </a:p>
          </p:txBody>
        </p:sp>
        <p:sp>
          <p:nvSpPr>
            <p:cNvPr id="17" name="Rectangle 16">
              <a:extLst>
                <a:ext uri="{FF2B5EF4-FFF2-40B4-BE49-F238E27FC236}">
                  <a16:creationId xmlns:a16="http://schemas.microsoft.com/office/drawing/2014/main" id="{AD33950D-6779-4B85-8BC3-9491F5DC43EA}"/>
                </a:ext>
              </a:extLst>
            </p:cNvPr>
            <p:cNvSpPr/>
            <p:nvPr/>
          </p:nvSpPr>
          <p:spPr>
            <a:xfrm>
              <a:off x="2158417" y="3404665"/>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Payment</a:t>
              </a:r>
              <a:endParaRPr lang="en-IN" sz="1200" dirty="0">
                <a:solidFill>
                  <a:schemeClr val="tx1"/>
                </a:solidFill>
              </a:endParaRPr>
            </a:p>
          </p:txBody>
        </p:sp>
        <p:sp>
          <p:nvSpPr>
            <p:cNvPr id="18" name="Rectangle 17">
              <a:extLst>
                <a:ext uri="{FF2B5EF4-FFF2-40B4-BE49-F238E27FC236}">
                  <a16:creationId xmlns:a16="http://schemas.microsoft.com/office/drawing/2014/main" id="{E5530E7B-A500-4319-9DFD-E2D54668CBB5}"/>
                </a:ext>
              </a:extLst>
            </p:cNvPr>
            <p:cNvSpPr/>
            <p:nvPr/>
          </p:nvSpPr>
          <p:spPr>
            <a:xfrm>
              <a:off x="2171945" y="5108522"/>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Cart</a:t>
              </a:r>
              <a:endParaRPr lang="en-IN" sz="1200" dirty="0">
                <a:solidFill>
                  <a:schemeClr val="tx1"/>
                </a:solidFill>
              </a:endParaRPr>
            </a:p>
          </p:txBody>
        </p:sp>
        <p:sp>
          <p:nvSpPr>
            <p:cNvPr id="19" name="Flowchart: Connector 18">
              <a:extLst>
                <a:ext uri="{FF2B5EF4-FFF2-40B4-BE49-F238E27FC236}">
                  <a16:creationId xmlns:a16="http://schemas.microsoft.com/office/drawing/2014/main" id="{AABAB176-0053-451F-8D87-DD32B94B2020}"/>
                </a:ext>
              </a:extLst>
            </p:cNvPr>
            <p:cNvSpPr/>
            <p:nvPr/>
          </p:nvSpPr>
          <p:spPr>
            <a:xfrm>
              <a:off x="225759" y="3046395"/>
              <a:ext cx="1542052" cy="610396"/>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Amount</a:t>
              </a:r>
            </a:p>
          </p:txBody>
        </p:sp>
        <p:sp>
          <p:nvSpPr>
            <p:cNvPr id="20" name="Flowchart: Connector 19">
              <a:extLst>
                <a:ext uri="{FF2B5EF4-FFF2-40B4-BE49-F238E27FC236}">
                  <a16:creationId xmlns:a16="http://schemas.microsoft.com/office/drawing/2014/main" id="{B01EDA68-26F8-41E6-9836-4B9586C1EDCC}"/>
                </a:ext>
              </a:extLst>
            </p:cNvPr>
            <p:cNvSpPr/>
            <p:nvPr/>
          </p:nvSpPr>
          <p:spPr>
            <a:xfrm>
              <a:off x="70114" y="3944725"/>
              <a:ext cx="1760569" cy="610396"/>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Payment Type</a:t>
              </a:r>
            </a:p>
          </p:txBody>
        </p:sp>
        <p:sp>
          <p:nvSpPr>
            <p:cNvPr id="21" name="Rectangle 20">
              <a:extLst>
                <a:ext uri="{FF2B5EF4-FFF2-40B4-BE49-F238E27FC236}">
                  <a16:creationId xmlns:a16="http://schemas.microsoft.com/office/drawing/2014/main" id="{124E727E-5457-474A-AB87-9B38DD95A518}"/>
                </a:ext>
              </a:extLst>
            </p:cNvPr>
            <p:cNvSpPr/>
            <p:nvPr/>
          </p:nvSpPr>
          <p:spPr>
            <a:xfrm>
              <a:off x="6454452" y="1700808"/>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Online Shopping</a:t>
              </a:r>
              <a:endParaRPr lang="en-IN" sz="1200" dirty="0">
                <a:solidFill>
                  <a:schemeClr val="tx1"/>
                </a:solidFill>
              </a:endParaRPr>
            </a:p>
          </p:txBody>
        </p:sp>
        <p:sp>
          <p:nvSpPr>
            <p:cNvPr id="22" name="Rectangle 21">
              <a:extLst>
                <a:ext uri="{FF2B5EF4-FFF2-40B4-BE49-F238E27FC236}">
                  <a16:creationId xmlns:a16="http://schemas.microsoft.com/office/drawing/2014/main" id="{E0278B7E-3437-453B-912D-DB3C19177425}"/>
                </a:ext>
              </a:extLst>
            </p:cNvPr>
            <p:cNvSpPr/>
            <p:nvPr/>
          </p:nvSpPr>
          <p:spPr>
            <a:xfrm>
              <a:off x="9456146" y="3404665"/>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Product</a:t>
              </a:r>
              <a:endParaRPr lang="en-IN" sz="1200" dirty="0">
                <a:solidFill>
                  <a:schemeClr val="tx1"/>
                </a:solidFill>
              </a:endParaRPr>
            </a:p>
          </p:txBody>
        </p:sp>
        <p:sp>
          <p:nvSpPr>
            <p:cNvPr id="23" name="Rectangle 22">
              <a:extLst>
                <a:ext uri="{FF2B5EF4-FFF2-40B4-BE49-F238E27FC236}">
                  <a16:creationId xmlns:a16="http://schemas.microsoft.com/office/drawing/2014/main" id="{4D32657E-B32D-4EF8-BA32-082A53751021}"/>
                </a:ext>
              </a:extLst>
            </p:cNvPr>
            <p:cNvSpPr/>
            <p:nvPr/>
          </p:nvSpPr>
          <p:spPr>
            <a:xfrm>
              <a:off x="9456146" y="5108522"/>
              <a:ext cx="1760571" cy="720080"/>
            </a:xfrm>
            <a:prstGeom prst="rect">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a:solidFill>
                    <a:schemeClr val="tx1"/>
                  </a:solidFill>
                </a:rPr>
                <a:t>Cart Item</a:t>
              </a:r>
              <a:endParaRPr lang="en-IN" sz="1200" dirty="0">
                <a:solidFill>
                  <a:schemeClr val="tx1"/>
                </a:solidFill>
              </a:endParaRPr>
            </a:p>
          </p:txBody>
        </p:sp>
        <p:sp>
          <p:nvSpPr>
            <p:cNvPr id="24" name="Flowchart: Connector 23">
              <a:extLst>
                <a:ext uri="{FF2B5EF4-FFF2-40B4-BE49-F238E27FC236}">
                  <a16:creationId xmlns:a16="http://schemas.microsoft.com/office/drawing/2014/main" id="{ED406300-8640-4C60-B1CB-21469B88C8F2}"/>
                </a:ext>
              </a:extLst>
            </p:cNvPr>
            <p:cNvSpPr/>
            <p:nvPr/>
          </p:nvSpPr>
          <p:spPr>
            <a:xfrm>
              <a:off x="7174532" y="5468562"/>
              <a:ext cx="1368152" cy="612068"/>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Total</a:t>
              </a:r>
            </a:p>
            <a:p>
              <a:pPr algn="ctr"/>
              <a:r>
                <a:rPr lang="en-IN" sz="1200" dirty="0">
                  <a:solidFill>
                    <a:schemeClr val="tx1"/>
                  </a:solidFill>
                </a:rPr>
                <a:t>Cost</a:t>
              </a:r>
            </a:p>
          </p:txBody>
        </p:sp>
        <p:sp>
          <p:nvSpPr>
            <p:cNvPr id="25" name="Flowchart: Connector 24">
              <a:extLst>
                <a:ext uri="{FF2B5EF4-FFF2-40B4-BE49-F238E27FC236}">
                  <a16:creationId xmlns:a16="http://schemas.microsoft.com/office/drawing/2014/main" id="{4A3A6CD0-65C5-492A-8EF3-241147F2632B}"/>
                </a:ext>
              </a:extLst>
            </p:cNvPr>
            <p:cNvSpPr/>
            <p:nvPr/>
          </p:nvSpPr>
          <p:spPr>
            <a:xfrm>
              <a:off x="6774963" y="4660674"/>
              <a:ext cx="1767724" cy="676535"/>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Quantity</a:t>
              </a:r>
            </a:p>
          </p:txBody>
        </p:sp>
        <p:sp>
          <p:nvSpPr>
            <p:cNvPr id="27" name="Flowchart: Connector 26">
              <a:extLst>
                <a:ext uri="{FF2B5EF4-FFF2-40B4-BE49-F238E27FC236}">
                  <a16:creationId xmlns:a16="http://schemas.microsoft.com/office/drawing/2014/main" id="{21187333-F62C-4AD7-8E7A-F89266BB838F}"/>
                </a:ext>
              </a:extLst>
            </p:cNvPr>
            <p:cNvSpPr/>
            <p:nvPr/>
          </p:nvSpPr>
          <p:spPr>
            <a:xfrm>
              <a:off x="7049068" y="3138336"/>
              <a:ext cx="1637632" cy="418127"/>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Model</a:t>
              </a:r>
            </a:p>
          </p:txBody>
        </p:sp>
        <p:sp>
          <p:nvSpPr>
            <p:cNvPr id="28" name="Flowchart: Connector 27">
              <a:extLst>
                <a:ext uri="{FF2B5EF4-FFF2-40B4-BE49-F238E27FC236}">
                  <a16:creationId xmlns:a16="http://schemas.microsoft.com/office/drawing/2014/main" id="{B21B8BAF-CCDC-44CA-9988-B260304DF215}"/>
                </a:ext>
              </a:extLst>
            </p:cNvPr>
            <p:cNvSpPr/>
            <p:nvPr/>
          </p:nvSpPr>
          <p:spPr>
            <a:xfrm>
              <a:off x="7079825" y="3556463"/>
              <a:ext cx="1606877" cy="386762"/>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P.name</a:t>
              </a:r>
            </a:p>
          </p:txBody>
        </p:sp>
        <p:sp>
          <p:nvSpPr>
            <p:cNvPr id="29" name="Flowchart: Connector 28">
              <a:extLst>
                <a:ext uri="{FF2B5EF4-FFF2-40B4-BE49-F238E27FC236}">
                  <a16:creationId xmlns:a16="http://schemas.microsoft.com/office/drawing/2014/main" id="{7CEE6A3E-68E8-4CA0-80C4-A8B020DF83C1}"/>
                </a:ext>
              </a:extLst>
            </p:cNvPr>
            <p:cNvSpPr/>
            <p:nvPr/>
          </p:nvSpPr>
          <p:spPr>
            <a:xfrm>
              <a:off x="7102525" y="4009190"/>
              <a:ext cx="1584175" cy="367516"/>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Price</a:t>
              </a:r>
            </a:p>
          </p:txBody>
        </p:sp>
        <p:sp>
          <p:nvSpPr>
            <p:cNvPr id="31" name="Flowchart: Decision 30">
              <a:extLst>
                <a:ext uri="{FF2B5EF4-FFF2-40B4-BE49-F238E27FC236}">
                  <a16:creationId xmlns:a16="http://schemas.microsoft.com/office/drawing/2014/main" id="{04F2E2DB-068B-4A3D-84F0-2A904530299D}"/>
                </a:ext>
              </a:extLst>
            </p:cNvPr>
            <p:cNvSpPr/>
            <p:nvPr/>
          </p:nvSpPr>
          <p:spPr>
            <a:xfrm>
              <a:off x="2842995" y="2743682"/>
              <a:ext cx="391414" cy="338188"/>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solidFill>
                  <a:schemeClr val="tx1"/>
                </a:solidFill>
              </a:endParaRPr>
            </a:p>
          </p:txBody>
        </p:sp>
        <p:sp>
          <p:nvSpPr>
            <p:cNvPr id="34" name="Flowchart: Decision 33">
              <a:extLst>
                <a:ext uri="{FF2B5EF4-FFF2-40B4-BE49-F238E27FC236}">
                  <a16:creationId xmlns:a16="http://schemas.microsoft.com/office/drawing/2014/main" id="{F1C1F0BF-FB74-4D3A-939B-C2DEE77C3477}"/>
                </a:ext>
              </a:extLst>
            </p:cNvPr>
            <p:cNvSpPr/>
            <p:nvPr/>
          </p:nvSpPr>
          <p:spPr>
            <a:xfrm>
              <a:off x="6161178" y="5992811"/>
              <a:ext cx="576064" cy="489002"/>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solidFill>
                  <a:schemeClr val="tx1"/>
                </a:solidFill>
              </a:endParaRPr>
            </a:p>
          </p:txBody>
        </p:sp>
        <p:sp>
          <p:nvSpPr>
            <p:cNvPr id="39" name="Flowchart: Connector 38">
              <a:extLst>
                <a:ext uri="{FF2B5EF4-FFF2-40B4-BE49-F238E27FC236}">
                  <a16:creationId xmlns:a16="http://schemas.microsoft.com/office/drawing/2014/main" id="{A41CEAB0-904A-44D0-B9AA-2FAC10FEE7EF}"/>
                </a:ext>
              </a:extLst>
            </p:cNvPr>
            <p:cNvSpPr/>
            <p:nvPr/>
          </p:nvSpPr>
          <p:spPr>
            <a:xfrm>
              <a:off x="4543768" y="847720"/>
              <a:ext cx="1466633" cy="525672"/>
            </a:xfrm>
            <a:prstGeom prst="flowChartConnector">
              <a:avLst/>
            </a:prstGeom>
            <a:grpFill/>
            <a:ln>
              <a:solidFill>
                <a:schemeClr val="bg2">
                  <a:lumMod val="20000"/>
                  <a:lumOff val="80000"/>
                </a:schemeClr>
              </a:solidFill>
            </a:ln>
            <a:effectLst>
              <a:glow rad="1397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dirty="0">
                  <a:solidFill>
                    <a:schemeClr val="tx1"/>
                  </a:solidFill>
                </a:rPr>
                <a:t>L. Name</a:t>
              </a:r>
            </a:p>
          </p:txBody>
        </p:sp>
        <p:sp>
          <p:nvSpPr>
            <p:cNvPr id="41" name="Flowchart: Decision 40">
              <a:extLst>
                <a:ext uri="{FF2B5EF4-FFF2-40B4-BE49-F238E27FC236}">
                  <a16:creationId xmlns:a16="http://schemas.microsoft.com/office/drawing/2014/main" id="{DC86DF47-B891-45F6-8E28-8A3A75B3F2F9}"/>
                </a:ext>
              </a:extLst>
            </p:cNvPr>
            <p:cNvSpPr/>
            <p:nvPr/>
          </p:nvSpPr>
          <p:spPr>
            <a:xfrm>
              <a:off x="2842662" y="4447539"/>
              <a:ext cx="391414" cy="338188"/>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solidFill>
                  <a:schemeClr val="tx1"/>
                </a:solidFill>
              </a:endParaRPr>
            </a:p>
          </p:txBody>
        </p:sp>
        <p:sp>
          <p:nvSpPr>
            <p:cNvPr id="42" name="Flowchart: Decision 41">
              <a:extLst>
                <a:ext uri="{FF2B5EF4-FFF2-40B4-BE49-F238E27FC236}">
                  <a16:creationId xmlns:a16="http://schemas.microsoft.com/office/drawing/2014/main" id="{76E57666-2DDC-489B-A5BC-100555F2F720}"/>
                </a:ext>
              </a:extLst>
            </p:cNvPr>
            <p:cNvSpPr/>
            <p:nvPr/>
          </p:nvSpPr>
          <p:spPr>
            <a:xfrm>
              <a:off x="4979865" y="1891754"/>
              <a:ext cx="391414" cy="338188"/>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b="1" dirty="0">
                <a:ln w="22225">
                  <a:solidFill>
                    <a:schemeClr val="accent2"/>
                  </a:solidFill>
                  <a:prstDash val="solid"/>
                </a:ln>
                <a:solidFill>
                  <a:schemeClr val="accent2">
                    <a:lumMod val="40000"/>
                    <a:lumOff val="60000"/>
                  </a:schemeClr>
                </a:solidFill>
              </a:endParaRPr>
            </a:p>
          </p:txBody>
        </p:sp>
        <p:sp>
          <p:nvSpPr>
            <p:cNvPr id="43" name="Flowchart: Decision 42">
              <a:extLst>
                <a:ext uri="{FF2B5EF4-FFF2-40B4-BE49-F238E27FC236}">
                  <a16:creationId xmlns:a16="http://schemas.microsoft.com/office/drawing/2014/main" id="{FAE17373-8D79-4769-B1B0-3A0EB78E28E4}"/>
                </a:ext>
              </a:extLst>
            </p:cNvPr>
            <p:cNvSpPr/>
            <p:nvPr/>
          </p:nvSpPr>
          <p:spPr>
            <a:xfrm>
              <a:off x="10052773" y="1891754"/>
              <a:ext cx="391414" cy="338188"/>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p>
          </p:txBody>
        </p:sp>
        <p:sp>
          <p:nvSpPr>
            <p:cNvPr id="44" name="Flowchart: Decision 43">
              <a:extLst>
                <a:ext uri="{FF2B5EF4-FFF2-40B4-BE49-F238E27FC236}">
                  <a16:creationId xmlns:a16="http://schemas.microsoft.com/office/drawing/2014/main" id="{973C1D7F-06D8-4756-B1B7-B5126F22DFE1}"/>
                </a:ext>
              </a:extLst>
            </p:cNvPr>
            <p:cNvSpPr/>
            <p:nvPr/>
          </p:nvSpPr>
          <p:spPr>
            <a:xfrm>
              <a:off x="10050590" y="4447538"/>
              <a:ext cx="391414" cy="338188"/>
            </a:xfrm>
            <a:prstGeom prst="flowChartDecision">
              <a:avLst/>
            </a:prstGeom>
            <a:grpFill/>
            <a:ln>
              <a:solidFill>
                <a:schemeClr val="bg2">
                  <a:lumMod val="20000"/>
                  <a:lumOff val="80000"/>
                </a:schemeClr>
              </a:solidFill>
            </a:ln>
            <a:effectLst>
              <a:glow rad="228600">
                <a:schemeClr val="accent2">
                  <a:satMod val="175000"/>
                  <a:alpha val="40000"/>
                </a:schemeClr>
              </a:glow>
            </a:effectLst>
            <a:scene3d>
              <a:camera prst="orthographicFront"/>
              <a:lightRig rig="threePt" dir="t"/>
            </a:scene3d>
            <a:sp3d>
              <a:bevelT w="152400" h="50800" prst="softRound"/>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1200" dirty="0"/>
            </a:p>
          </p:txBody>
        </p:sp>
        <p:cxnSp>
          <p:nvCxnSpPr>
            <p:cNvPr id="47" name="Straight Arrow Connector 46">
              <a:extLst>
                <a:ext uri="{FF2B5EF4-FFF2-40B4-BE49-F238E27FC236}">
                  <a16:creationId xmlns:a16="http://schemas.microsoft.com/office/drawing/2014/main" id="{A2C29B72-C573-4EA9-86D6-BAC003CE1056}"/>
                </a:ext>
              </a:extLst>
            </p:cNvPr>
            <p:cNvCxnSpPr/>
            <p:nvPr/>
          </p:nvCxnSpPr>
          <p:spPr>
            <a:xfrm>
              <a:off x="10486900" y="4605141"/>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231D0997-C62F-4954-93DB-A166C3DAEEE9}"/>
                </a:ext>
              </a:extLst>
            </p:cNvPr>
            <p:cNvCxnSpPr>
              <a:cxnSpLocks/>
            </p:cNvCxnSpPr>
            <p:nvPr/>
          </p:nvCxnSpPr>
          <p:spPr>
            <a:xfrm rot="16200000">
              <a:off x="10081952" y="1580176"/>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20E5F096-B7A2-46D7-92F0-B13B42A64C80}"/>
                </a:ext>
              </a:extLst>
            </p:cNvPr>
            <p:cNvCxnSpPr>
              <a:cxnSpLocks/>
            </p:cNvCxnSpPr>
            <p:nvPr/>
          </p:nvCxnSpPr>
          <p:spPr>
            <a:xfrm rot="5400000">
              <a:off x="5008172" y="2576282"/>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185521D-A593-443B-835E-A05B935ED64F}"/>
                </a:ext>
              </a:extLst>
            </p:cNvPr>
            <p:cNvCxnSpPr/>
            <p:nvPr/>
          </p:nvCxnSpPr>
          <p:spPr>
            <a:xfrm>
              <a:off x="3298720" y="2912776"/>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8DA7F7CA-7BA1-4C4F-80F9-5DFB44A6E285}"/>
                </a:ext>
              </a:extLst>
            </p:cNvPr>
            <p:cNvCxnSpPr/>
            <p:nvPr/>
          </p:nvCxnSpPr>
          <p:spPr>
            <a:xfrm>
              <a:off x="3298720" y="4631844"/>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242585A-74E5-4202-B5BC-BCC8107790E5}"/>
                </a:ext>
              </a:extLst>
            </p:cNvPr>
            <p:cNvCxnSpPr>
              <a:cxnSpLocks/>
            </p:cNvCxnSpPr>
            <p:nvPr/>
          </p:nvCxnSpPr>
          <p:spPr>
            <a:xfrm rot="16200000">
              <a:off x="6281811" y="5661202"/>
              <a:ext cx="334800" cy="0"/>
            </a:xfrm>
            <a:prstGeom prst="straightConnector1">
              <a:avLst/>
            </a:prstGeom>
            <a:grpFill/>
            <a:ln>
              <a:solidFill>
                <a:schemeClr val="bg2">
                  <a:lumMod val="20000"/>
                  <a:lumOff val="80000"/>
                </a:schemeClr>
              </a:solidFill>
              <a:tailEnd type="triangle"/>
            </a:ln>
            <a:effectLst/>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FD44F185-DD40-4EB3-A982-054E7FB4C8E5}"/>
                </a:ext>
              </a:extLst>
            </p:cNvPr>
            <p:cNvSpPr txBox="1"/>
            <p:nvPr/>
          </p:nvSpPr>
          <p:spPr>
            <a:xfrm>
              <a:off x="10506507" y="4400012"/>
              <a:ext cx="1606876" cy="410261"/>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added to</a:t>
              </a:r>
            </a:p>
          </p:txBody>
        </p:sp>
        <p:sp>
          <p:nvSpPr>
            <p:cNvPr id="54" name="TextBox 53">
              <a:extLst>
                <a:ext uri="{FF2B5EF4-FFF2-40B4-BE49-F238E27FC236}">
                  <a16:creationId xmlns:a16="http://schemas.microsoft.com/office/drawing/2014/main" id="{38590D15-E493-454E-A33A-D0362E40F133}"/>
                </a:ext>
              </a:extLst>
            </p:cNvPr>
            <p:cNvSpPr txBox="1"/>
            <p:nvPr/>
          </p:nvSpPr>
          <p:spPr>
            <a:xfrm>
              <a:off x="3284946" y="4434017"/>
              <a:ext cx="1606876" cy="410261"/>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done for</a:t>
              </a:r>
            </a:p>
          </p:txBody>
        </p:sp>
        <p:sp>
          <p:nvSpPr>
            <p:cNvPr id="55" name="TextBox 54">
              <a:extLst>
                <a:ext uri="{FF2B5EF4-FFF2-40B4-BE49-F238E27FC236}">
                  <a16:creationId xmlns:a16="http://schemas.microsoft.com/office/drawing/2014/main" id="{5ECEED8A-53CD-49DB-8AB9-424F052E7899}"/>
                </a:ext>
              </a:extLst>
            </p:cNvPr>
            <p:cNvSpPr txBox="1"/>
            <p:nvPr/>
          </p:nvSpPr>
          <p:spPr>
            <a:xfrm>
              <a:off x="4440718" y="2380266"/>
              <a:ext cx="1606876" cy="410261"/>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belongs to</a:t>
              </a:r>
            </a:p>
          </p:txBody>
        </p:sp>
        <p:sp>
          <p:nvSpPr>
            <p:cNvPr id="56" name="TextBox 55">
              <a:extLst>
                <a:ext uri="{FF2B5EF4-FFF2-40B4-BE49-F238E27FC236}">
                  <a16:creationId xmlns:a16="http://schemas.microsoft.com/office/drawing/2014/main" id="{D116194D-1E7E-4793-8189-67C56CB9654A}"/>
                </a:ext>
              </a:extLst>
            </p:cNvPr>
            <p:cNvSpPr txBox="1"/>
            <p:nvPr/>
          </p:nvSpPr>
          <p:spPr>
            <a:xfrm>
              <a:off x="5645775" y="5180269"/>
              <a:ext cx="1368148" cy="407460"/>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made of</a:t>
              </a:r>
            </a:p>
          </p:txBody>
        </p:sp>
        <p:sp>
          <p:nvSpPr>
            <p:cNvPr id="57" name="TextBox 56">
              <a:extLst>
                <a:ext uri="{FF2B5EF4-FFF2-40B4-BE49-F238E27FC236}">
                  <a16:creationId xmlns:a16="http://schemas.microsoft.com/office/drawing/2014/main" id="{5FA2613B-784B-4AF6-B15F-1803C596A623}"/>
                </a:ext>
              </a:extLst>
            </p:cNvPr>
            <p:cNvSpPr txBox="1"/>
            <p:nvPr/>
          </p:nvSpPr>
          <p:spPr>
            <a:xfrm>
              <a:off x="9463233" y="1013967"/>
              <a:ext cx="1606876" cy="410261"/>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has</a:t>
              </a:r>
            </a:p>
          </p:txBody>
        </p:sp>
        <p:sp>
          <p:nvSpPr>
            <p:cNvPr id="58" name="TextBox 57">
              <a:extLst>
                <a:ext uri="{FF2B5EF4-FFF2-40B4-BE49-F238E27FC236}">
                  <a16:creationId xmlns:a16="http://schemas.microsoft.com/office/drawing/2014/main" id="{E4416EF2-D881-441E-9939-50F6C8737C36}"/>
                </a:ext>
              </a:extLst>
            </p:cNvPr>
            <p:cNvSpPr txBox="1"/>
            <p:nvPr/>
          </p:nvSpPr>
          <p:spPr>
            <a:xfrm>
              <a:off x="3129079" y="2707647"/>
              <a:ext cx="1606876" cy="410261"/>
            </a:xfrm>
            <a:prstGeom prst="rect">
              <a:avLst/>
            </a:prstGeom>
            <a:grpFill/>
            <a:ln>
              <a:solidFill>
                <a:schemeClr val="bg2">
                  <a:lumMod val="20000"/>
                  <a:lumOff val="80000"/>
                </a:schemeClr>
              </a:solidFill>
            </a:ln>
            <a:effectLst>
              <a:glow rad="228600">
                <a:schemeClr val="accent2">
                  <a:satMod val="175000"/>
                  <a:alpha val="40000"/>
                </a:schemeClr>
              </a:glow>
            </a:effectLst>
          </p:spPr>
          <p:txBody>
            <a:bodyPr wrap="square" rtlCol="0" anchor="ctr" anchorCtr="1">
              <a:spAutoFit/>
            </a:bodyPr>
            <a:lstStyle/>
            <a:p>
              <a:r>
                <a:rPr lang="en-IN" sz="1200" dirty="0"/>
                <a:t>does</a:t>
              </a:r>
            </a:p>
          </p:txBody>
        </p:sp>
        <p:cxnSp>
          <p:nvCxnSpPr>
            <p:cNvPr id="59" name="Straight Connector 58">
              <a:extLst>
                <a:ext uri="{FF2B5EF4-FFF2-40B4-BE49-F238E27FC236}">
                  <a16:creationId xmlns:a16="http://schemas.microsoft.com/office/drawing/2014/main" id="{04FBD2F4-5B11-43FE-82B5-51D13FC5A6E8}"/>
                </a:ext>
              </a:extLst>
            </p:cNvPr>
            <p:cNvCxnSpPr>
              <a:cxnSpLocks/>
            </p:cNvCxnSpPr>
            <p:nvPr/>
          </p:nvCxnSpPr>
          <p:spPr>
            <a:xfrm>
              <a:off x="8304960" y="2060848"/>
              <a:ext cx="1677884" cy="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C5A0C02-BCF8-4B8B-895B-4BCC56DB329D}"/>
                </a:ext>
              </a:extLst>
            </p:cNvPr>
            <p:cNvCxnSpPr>
              <a:cxnSpLocks/>
            </p:cNvCxnSpPr>
            <p:nvPr/>
          </p:nvCxnSpPr>
          <p:spPr>
            <a:xfrm flipV="1">
              <a:off x="3989616" y="2060848"/>
              <a:ext cx="902204" cy="215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0F2FFE-6853-45C6-B90C-1CC4A3F77762}"/>
                </a:ext>
              </a:extLst>
            </p:cNvPr>
            <p:cNvCxnSpPr>
              <a:cxnSpLocks/>
            </p:cNvCxnSpPr>
            <p:nvPr/>
          </p:nvCxnSpPr>
          <p:spPr>
            <a:xfrm>
              <a:off x="5443895" y="2060848"/>
              <a:ext cx="938549" cy="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434A21-38A7-4814-982A-93646D855B79}"/>
                </a:ext>
              </a:extLst>
            </p:cNvPr>
            <p:cNvCxnSpPr>
              <a:cxnSpLocks/>
            </p:cNvCxnSpPr>
            <p:nvPr/>
          </p:nvCxnSpPr>
          <p:spPr>
            <a:xfrm>
              <a:off x="3033041" y="6237312"/>
              <a:ext cx="3128137" cy="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CE551C-3759-4BC5-A88C-8C5464FAA156}"/>
                </a:ext>
              </a:extLst>
            </p:cNvPr>
            <p:cNvCxnSpPr>
              <a:cxnSpLocks/>
            </p:cNvCxnSpPr>
            <p:nvPr/>
          </p:nvCxnSpPr>
          <p:spPr>
            <a:xfrm>
              <a:off x="6774962" y="6237312"/>
              <a:ext cx="3510750" cy="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DB388C-DC50-4B3F-B0EB-472AE88200A1}"/>
                </a:ext>
              </a:extLst>
            </p:cNvPr>
            <p:cNvCxnSpPr>
              <a:cxnSpLocks/>
            </p:cNvCxnSpPr>
            <p:nvPr/>
          </p:nvCxnSpPr>
          <p:spPr>
            <a:xfrm>
              <a:off x="1629916" y="2060848"/>
              <a:ext cx="441263" cy="793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F83D72-3109-40D7-98EE-834F6CEF30CC}"/>
                </a:ext>
              </a:extLst>
            </p:cNvPr>
            <p:cNvCxnSpPr>
              <a:cxnSpLocks/>
            </p:cNvCxnSpPr>
            <p:nvPr/>
          </p:nvCxnSpPr>
          <p:spPr>
            <a:xfrm flipV="1">
              <a:off x="1767812" y="3782825"/>
              <a:ext cx="303367" cy="449361"/>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E1F4F69-DC86-425F-8E4C-DBD34C041024}"/>
                </a:ext>
              </a:extLst>
            </p:cNvPr>
            <p:cNvCxnSpPr>
              <a:cxnSpLocks/>
            </p:cNvCxnSpPr>
            <p:nvPr/>
          </p:nvCxnSpPr>
          <p:spPr>
            <a:xfrm>
              <a:off x="1629916" y="3369330"/>
              <a:ext cx="441263" cy="395375"/>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6B2010-A4C3-4B8C-BA15-B6DFC84C608C}"/>
                </a:ext>
              </a:extLst>
            </p:cNvPr>
            <p:cNvCxnSpPr>
              <a:cxnSpLocks/>
              <a:stCxn id="6" idx="4"/>
            </p:cNvCxnSpPr>
            <p:nvPr/>
          </p:nvCxnSpPr>
          <p:spPr>
            <a:xfrm>
              <a:off x="1503412" y="1077073"/>
              <a:ext cx="1560483" cy="590737"/>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AAB39B-690E-4C6D-B3AA-BC490582F0A6}"/>
                </a:ext>
              </a:extLst>
            </p:cNvPr>
            <p:cNvCxnSpPr>
              <a:cxnSpLocks/>
            </p:cNvCxnSpPr>
            <p:nvPr/>
          </p:nvCxnSpPr>
          <p:spPr>
            <a:xfrm flipV="1">
              <a:off x="3052230" y="968961"/>
              <a:ext cx="413890" cy="698849"/>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A9098B-5258-474D-9E4C-35532A194609}"/>
                </a:ext>
              </a:extLst>
            </p:cNvPr>
            <p:cNvCxnSpPr>
              <a:cxnSpLocks/>
              <a:stCxn id="10" idx="6"/>
            </p:cNvCxnSpPr>
            <p:nvPr/>
          </p:nvCxnSpPr>
          <p:spPr>
            <a:xfrm flipV="1">
              <a:off x="4006180" y="541869"/>
              <a:ext cx="524463" cy="108491"/>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5494D83-46B5-4387-8686-587B29FBACE5}"/>
                </a:ext>
              </a:extLst>
            </p:cNvPr>
            <p:cNvCxnSpPr>
              <a:cxnSpLocks/>
              <a:endCxn id="39" idx="2"/>
            </p:cNvCxnSpPr>
            <p:nvPr/>
          </p:nvCxnSpPr>
          <p:spPr>
            <a:xfrm>
              <a:off x="3963144" y="763146"/>
              <a:ext cx="580625" cy="347411"/>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9073B23-5953-4B1F-8DDD-F392AE8E728F}"/>
                </a:ext>
              </a:extLst>
            </p:cNvPr>
            <p:cNvCxnSpPr>
              <a:cxnSpLocks/>
            </p:cNvCxnSpPr>
            <p:nvPr/>
          </p:nvCxnSpPr>
          <p:spPr>
            <a:xfrm>
              <a:off x="10248459" y="2319798"/>
              <a:ext cx="24652" cy="104953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4F4BDB5-7197-4CC2-A15F-7B09630D2985}"/>
                </a:ext>
              </a:extLst>
            </p:cNvPr>
            <p:cNvCxnSpPr>
              <a:cxnSpLocks/>
            </p:cNvCxnSpPr>
            <p:nvPr/>
          </p:nvCxnSpPr>
          <p:spPr>
            <a:xfrm>
              <a:off x="8686700" y="3376442"/>
              <a:ext cx="648072" cy="406383"/>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D143F27-AC49-47DD-A650-B739F7717812}"/>
                </a:ext>
              </a:extLst>
            </p:cNvPr>
            <p:cNvCxnSpPr>
              <a:cxnSpLocks/>
            </p:cNvCxnSpPr>
            <p:nvPr/>
          </p:nvCxnSpPr>
          <p:spPr>
            <a:xfrm>
              <a:off x="8686700" y="3782826"/>
              <a:ext cx="648072" cy="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ECED0E1-5AEA-4739-92B0-09F8C4E0BCC9}"/>
                </a:ext>
              </a:extLst>
            </p:cNvPr>
            <p:cNvCxnSpPr>
              <a:cxnSpLocks/>
            </p:cNvCxnSpPr>
            <p:nvPr/>
          </p:nvCxnSpPr>
          <p:spPr>
            <a:xfrm flipV="1">
              <a:off x="8686700" y="3782826"/>
              <a:ext cx="648072" cy="386763"/>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5A0680-1980-4CDF-B731-10C4B53790D4}"/>
                </a:ext>
              </a:extLst>
            </p:cNvPr>
            <p:cNvCxnSpPr>
              <a:cxnSpLocks/>
              <a:endCxn id="23" idx="1"/>
            </p:cNvCxnSpPr>
            <p:nvPr/>
          </p:nvCxnSpPr>
          <p:spPr>
            <a:xfrm>
              <a:off x="8542684" y="5061468"/>
              <a:ext cx="913462" cy="407094"/>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476FFD0-9515-41E4-BDD1-BCD67533EDD5}"/>
                </a:ext>
              </a:extLst>
            </p:cNvPr>
            <p:cNvCxnSpPr>
              <a:cxnSpLocks/>
              <a:endCxn id="23" idx="1"/>
            </p:cNvCxnSpPr>
            <p:nvPr/>
          </p:nvCxnSpPr>
          <p:spPr>
            <a:xfrm flipV="1">
              <a:off x="8542684" y="5468562"/>
              <a:ext cx="913462" cy="306034"/>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4BAFB7-8FFA-461A-B641-788A2F95438B}"/>
                </a:ext>
              </a:extLst>
            </p:cNvPr>
            <p:cNvCxnSpPr>
              <a:cxnSpLocks/>
            </p:cNvCxnSpPr>
            <p:nvPr/>
          </p:nvCxnSpPr>
          <p:spPr>
            <a:xfrm>
              <a:off x="3033041" y="2476397"/>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DCDBD0F-5EC9-4896-BE82-B94AD92B6008}"/>
                </a:ext>
              </a:extLst>
            </p:cNvPr>
            <p:cNvCxnSpPr>
              <a:cxnSpLocks/>
            </p:cNvCxnSpPr>
            <p:nvPr/>
          </p:nvCxnSpPr>
          <p:spPr>
            <a:xfrm>
              <a:off x="3038369" y="3081870"/>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FCACA0-7732-4332-8ACB-2C898F6CC954}"/>
                </a:ext>
              </a:extLst>
            </p:cNvPr>
            <p:cNvCxnSpPr>
              <a:cxnSpLocks/>
            </p:cNvCxnSpPr>
            <p:nvPr/>
          </p:nvCxnSpPr>
          <p:spPr>
            <a:xfrm>
              <a:off x="3033041" y="4168762"/>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188088-18BF-443B-A7C7-D8B00EBC5E34}"/>
                </a:ext>
              </a:extLst>
            </p:cNvPr>
            <p:cNvCxnSpPr>
              <a:cxnSpLocks/>
            </p:cNvCxnSpPr>
            <p:nvPr/>
          </p:nvCxnSpPr>
          <p:spPr>
            <a:xfrm>
              <a:off x="3033041" y="4785726"/>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AC4D95-B03A-4CBD-9B93-C9E0E6B91863}"/>
                </a:ext>
              </a:extLst>
            </p:cNvPr>
            <p:cNvCxnSpPr>
              <a:cxnSpLocks/>
            </p:cNvCxnSpPr>
            <p:nvPr/>
          </p:nvCxnSpPr>
          <p:spPr>
            <a:xfrm>
              <a:off x="3036677" y="5828602"/>
              <a:ext cx="0" cy="408710"/>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4E26598-126E-4B26-842F-D7CABD2B604E}"/>
                </a:ext>
              </a:extLst>
            </p:cNvPr>
            <p:cNvCxnSpPr>
              <a:cxnSpLocks/>
            </p:cNvCxnSpPr>
            <p:nvPr/>
          </p:nvCxnSpPr>
          <p:spPr>
            <a:xfrm>
              <a:off x="10260785" y="4149259"/>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A232BFD-6C88-4E39-9676-4C586350D0AA}"/>
                </a:ext>
              </a:extLst>
            </p:cNvPr>
            <p:cNvCxnSpPr>
              <a:cxnSpLocks/>
            </p:cNvCxnSpPr>
            <p:nvPr/>
          </p:nvCxnSpPr>
          <p:spPr>
            <a:xfrm>
              <a:off x="10273386" y="4808422"/>
              <a:ext cx="0" cy="267102"/>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B618F7A-D0B9-48A3-8714-992431860FC3}"/>
                </a:ext>
              </a:extLst>
            </p:cNvPr>
            <p:cNvCxnSpPr>
              <a:cxnSpLocks/>
            </p:cNvCxnSpPr>
            <p:nvPr/>
          </p:nvCxnSpPr>
          <p:spPr>
            <a:xfrm flipH="1">
              <a:off x="10285712" y="5855897"/>
              <a:ext cx="1" cy="381415"/>
            </a:xfrm>
            <a:prstGeom prst="line">
              <a:avLst/>
            </a:prstGeom>
            <a:grpFill/>
            <a:ln w="38100">
              <a:solidFill>
                <a:schemeClr val="bg2">
                  <a:lumMod val="20000"/>
                  <a:lumOff val="80000"/>
                </a:schemeClr>
              </a:solidFill>
            </a:ln>
            <a:effectLst>
              <a:glow rad="101600">
                <a:schemeClr val="accent2">
                  <a:satMod val="175000"/>
                  <a:alpha val="40000"/>
                </a:schemeClr>
              </a:glow>
            </a:effectLst>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grpSp>
      <p:sp>
        <p:nvSpPr>
          <p:cNvPr id="119" name="Title 1">
            <a:extLst>
              <a:ext uri="{FF2B5EF4-FFF2-40B4-BE49-F238E27FC236}">
                <a16:creationId xmlns:a16="http://schemas.microsoft.com/office/drawing/2014/main" id="{0FF4F916-6914-4E38-B2C4-CD4F56D12A61}"/>
              </a:ext>
            </a:extLst>
          </p:cNvPr>
          <p:cNvSpPr>
            <a:spLocks noGrp="1"/>
          </p:cNvSpPr>
          <p:nvPr>
            <p:ph type="title"/>
          </p:nvPr>
        </p:nvSpPr>
        <p:spPr>
          <a:xfrm>
            <a:off x="453081" y="1133903"/>
            <a:ext cx="6173004" cy="600231"/>
          </a:xfrm>
        </p:spPr>
        <p:txBody>
          <a:bodyPr>
            <a:noAutofit/>
          </a:bodyPr>
          <a:lstStyle/>
          <a:p>
            <a:pPr algn="ctr"/>
            <a:r>
              <a:rPr lang="en-US" sz="3600" dirty="0">
                <a:latin typeface="Times New Roman" panose="02020603050405020304" pitchFamily="18" charset="0"/>
                <a:cs typeface="Times New Roman" panose="02020603050405020304" pitchFamily="18" charset="0"/>
              </a:rPr>
              <a:t>Entity Relationship Diagram</a:t>
            </a:r>
          </a:p>
        </p:txBody>
      </p:sp>
      <p:sp>
        <p:nvSpPr>
          <p:cNvPr id="72" name="Flowchart: Connector 71">
            <a:extLst>
              <a:ext uri="{FF2B5EF4-FFF2-40B4-BE49-F238E27FC236}">
                <a16:creationId xmlns:a16="http://schemas.microsoft.com/office/drawing/2014/main" id="{5BC040D2-5969-4C24-8E8C-3EED8641D717}"/>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8</a:t>
            </a:r>
          </a:p>
        </p:txBody>
      </p:sp>
    </p:spTree>
    <p:extLst>
      <p:ext uri="{BB962C8B-B14F-4D97-AF65-F5344CB8AC3E}">
        <p14:creationId xmlns:p14="http://schemas.microsoft.com/office/powerpoint/2010/main" val="309625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390310-3D13-4060-B3A3-0AE6444AC207}"/>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 y="-19072"/>
            <a:ext cx="6858000" cy="5044080"/>
          </a:xfrm>
        </p:spPr>
      </p:pic>
      <p:pic>
        <p:nvPicPr>
          <p:cNvPr id="9" name="Picture 8">
            <a:extLst>
              <a:ext uri="{FF2B5EF4-FFF2-40B4-BE49-F238E27FC236}">
                <a16:creationId xmlns:a16="http://schemas.microsoft.com/office/drawing/2014/main" id="{1C6B3FD3-D4BA-41CB-A54D-DD4C857CD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33929"/>
            <a:ext cx="6858000" cy="4972071"/>
          </a:xfrm>
          <a:prstGeom prst="rect">
            <a:avLst/>
          </a:prstGeom>
        </p:spPr>
      </p:pic>
      <p:sp>
        <p:nvSpPr>
          <p:cNvPr id="10" name="Flowchart: Connector 9">
            <a:extLst>
              <a:ext uri="{FF2B5EF4-FFF2-40B4-BE49-F238E27FC236}">
                <a16:creationId xmlns:a16="http://schemas.microsoft.com/office/drawing/2014/main" id="{0EC66EBB-E45B-4C85-9C9B-A93662DD7B4D}"/>
              </a:ext>
            </a:extLst>
          </p:cNvPr>
          <p:cNvSpPr/>
          <p:nvPr/>
        </p:nvSpPr>
        <p:spPr>
          <a:xfrm>
            <a:off x="3140967" y="9041208"/>
            <a:ext cx="576064" cy="576064"/>
          </a:xfrm>
          <a:prstGeom prst="flowChartConnector">
            <a:avLst/>
          </a:prstGeom>
          <a:solidFill>
            <a:schemeClr val="bg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9</a:t>
            </a:r>
          </a:p>
        </p:txBody>
      </p:sp>
    </p:spTree>
    <p:extLst>
      <p:ext uri="{BB962C8B-B14F-4D97-AF65-F5344CB8AC3E}">
        <p14:creationId xmlns:p14="http://schemas.microsoft.com/office/powerpoint/2010/main" val="241460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570</TotalTime>
  <Words>906</Words>
  <Application>Microsoft Office PowerPoint</Application>
  <PresentationFormat>A4 Paper (210x297 mm)</PresentationFormat>
  <Paragraphs>155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Bookman Old Style</vt:lpstr>
      <vt:lpstr>Calibri</vt:lpstr>
      <vt:lpstr>ff1</vt:lpstr>
      <vt:lpstr>ff8</vt:lpstr>
      <vt:lpstr>Times New Roman</vt:lpstr>
      <vt:lpstr>Tw Cen MT</vt:lpstr>
      <vt:lpstr>Circuit</vt:lpstr>
      <vt:lpstr>index</vt:lpstr>
      <vt:lpstr>Introduction</vt:lpstr>
      <vt:lpstr>Abstract</vt:lpstr>
      <vt:lpstr>Our Products and Services</vt:lpstr>
      <vt:lpstr>Key Benefits of Product or Service</vt:lpstr>
      <vt:lpstr>Business Opportunities</vt:lpstr>
      <vt:lpstr>Data Flow Diagram</vt:lpstr>
      <vt:lpstr>Entity Relationship Diagram</vt:lpstr>
      <vt:lpstr>PowerPoint Presentation</vt:lpstr>
      <vt:lpstr>PowerPoint Presentation</vt:lpstr>
      <vt:lpstr>PowerPoint Presentation</vt:lpstr>
      <vt:lpstr>PowerPoint Presentation</vt:lpstr>
      <vt:lpstr>PowerPoint Presentation</vt:lpstr>
      <vt:lpstr>PowerPoint Presentation</vt:lpstr>
      <vt:lpstr>Future Scope &amp; Conclusion</vt:lpstr>
      <vt:lpstr>References  and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Emporium :</dc:title>
  <dc:creator>Prakash Kumar</dc:creator>
  <cp:lastModifiedBy>Prakash Kumar</cp:lastModifiedBy>
  <cp:revision>62</cp:revision>
  <dcterms:created xsi:type="dcterms:W3CDTF">2023-09-17T17:57:13Z</dcterms:created>
  <dcterms:modified xsi:type="dcterms:W3CDTF">2024-01-10T04:14:15Z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